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13" r:id="rId5"/>
    <p:sldMasterId id="2147483726" r:id="rId6"/>
    <p:sldMasterId id="2147483739" r:id="rId7"/>
  </p:sldMasterIdLst>
  <p:notesMasterIdLst>
    <p:notesMasterId r:id="rId32"/>
  </p:notesMasterIdLst>
  <p:sldIdLst>
    <p:sldId id="256" r:id="rId8"/>
    <p:sldId id="257" r:id="rId9"/>
    <p:sldId id="292" r:id="rId10"/>
    <p:sldId id="293" r:id="rId11"/>
    <p:sldId id="258" r:id="rId12"/>
    <p:sldId id="294" r:id="rId13"/>
    <p:sldId id="259" r:id="rId14"/>
    <p:sldId id="284" r:id="rId15"/>
    <p:sldId id="261" r:id="rId16"/>
    <p:sldId id="265" r:id="rId17"/>
    <p:sldId id="266" r:id="rId18"/>
    <p:sldId id="273" r:id="rId19"/>
    <p:sldId id="295" r:id="rId20"/>
    <p:sldId id="264" r:id="rId21"/>
    <p:sldId id="269" r:id="rId22"/>
    <p:sldId id="267" r:id="rId23"/>
    <p:sldId id="285" r:id="rId24"/>
    <p:sldId id="287" r:id="rId25"/>
    <p:sldId id="288" r:id="rId26"/>
    <p:sldId id="296" r:id="rId27"/>
    <p:sldId id="297" r:id="rId28"/>
    <p:sldId id="298" r:id="rId29"/>
    <p:sldId id="289" r:id="rId30"/>
    <p:sldId id="281" r:id="rId31"/>
  </p:sldIdLst>
  <p:sldSz cx="12192000" cy="6858000"/>
  <p:notesSz cx="7559675" cy="10691813"/>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99CC00"/>
    <a:srgbClr val="FFCC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utinis stilius 2 – paryškinima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Vidutinis stili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800" b="0" i="0" u="none" strike="noStrike" kern="1200" cap="none" spc="50" baseline="0">
                <a:solidFill>
                  <a:schemeClr val="tx1">
                    <a:lumMod val="65000"/>
                    <a:lumOff val="35000"/>
                  </a:schemeClr>
                </a:solidFill>
                <a:latin typeface="+mn-lt"/>
                <a:ea typeface="+mn-ea"/>
                <a:cs typeface="+mn-cs"/>
              </a:defRPr>
            </a:pPr>
            <a:r>
              <a:rPr lang="lt-LT" sz="1600" dirty="0"/>
              <a:t>Deklaravusių gyvenamąją vietą gyventojų skaičius einamųjų metų gruodžio 31 d. 2020 -2025 m. </a:t>
            </a:r>
          </a:p>
        </c:rich>
      </c:tx>
      <c:overlay val="0"/>
      <c:spPr>
        <a:noFill/>
        <a:ln>
          <a:noFill/>
        </a:ln>
        <a:effectLst/>
      </c:spPr>
      <c:txPr>
        <a:bodyPr rot="0" spcFirstLastPara="1" vertOverflow="ellipsis" vert="horz" wrap="square" anchor="ctr" anchorCtr="1"/>
        <a:lstStyle/>
        <a:p>
          <a:pPr>
            <a:defRPr sz="1800" b="0" i="0" u="none" strike="noStrike" kern="1200" cap="none" spc="5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1 seka</c:v>
                </c:pt>
              </c:strCache>
            </c:strRef>
          </c:tx>
          <c:spPr>
            <a:noFill/>
            <a:ln w="25400" cap="flat" cmpd="sng" algn="ctr">
              <a:solidFill>
                <a:schemeClr val="accent3"/>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Lapas1!$A$2:$A$7</c:f>
              <c:numCache>
                <c:formatCode>General</c:formatCode>
                <c:ptCount val="6"/>
                <c:pt idx="0">
                  <c:v>2020</c:v>
                </c:pt>
                <c:pt idx="1">
                  <c:v>2021</c:v>
                </c:pt>
                <c:pt idx="2">
                  <c:v>2022</c:v>
                </c:pt>
                <c:pt idx="3">
                  <c:v>2023</c:v>
                </c:pt>
                <c:pt idx="4">
                  <c:v>2024</c:v>
                </c:pt>
                <c:pt idx="5">
                  <c:v>2025</c:v>
                </c:pt>
              </c:numCache>
            </c:numRef>
          </c:cat>
          <c:val>
            <c:numRef>
              <c:f>Lapas1!$B$2:$B$7</c:f>
              <c:numCache>
                <c:formatCode>General</c:formatCode>
                <c:ptCount val="6"/>
                <c:pt idx="0">
                  <c:v>1019</c:v>
                </c:pt>
                <c:pt idx="1">
                  <c:v>990</c:v>
                </c:pt>
                <c:pt idx="2">
                  <c:v>981</c:v>
                </c:pt>
                <c:pt idx="3">
                  <c:v>1002</c:v>
                </c:pt>
                <c:pt idx="4">
                  <c:v>985</c:v>
                </c:pt>
                <c:pt idx="5">
                  <c:v>981</c:v>
                </c:pt>
              </c:numCache>
            </c:numRef>
          </c:val>
          <c:extLst>
            <c:ext xmlns:c16="http://schemas.microsoft.com/office/drawing/2014/chart" uri="{C3380CC4-5D6E-409C-BE32-E72D297353CC}">
              <c16:uniqueId val="{00000000-C3D1-48B7-A473-69D08C4FE678}"/>
            </c:ext>
          </c:extLst>
        </c:ser>
        <c:dLbls>
          <c:showLegendKey val="0"/>
          <c:showVal val="0"/>
          <c:showCatName val="0"/>
          <c:showSerName val="0"/>
          <c:showPercent val="0"/>
          <c:showBubbleSize val="0"/>
        </c:dLbls>
        <c:gapWidth val="75"/>
        <c:overlap val="40"/>
        <c:axId val="336389984"/>
        <c:axId val="337885584"/>
      </c:barChart>
      <c:catAx>
        <c:axId val="3363899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lt-LT"/>
          </a:p>
        </c:txPr>
        <c:crossAx val="337885584"/>
        <c:crossesAt val="0"/>
        <c:auto val="1"/>
        <c:lblAlgn val="ctr"/>
        <c:lblOffset val="100"/>
        <c:noMultiLvlLbl val="0"/>
      </c:catAx>
      <c:valAx>
        <c:axId val="337885584"/>
        <c:scaling>
          <c:orientation val="minMax"/>
          <c:max val="1100"/>
          <c:min val="0"/>
        </c:scaling>
        <c:delete val="0"/>
        <c:axPos val="l"/>
        <c:majorGridlines>
          <c:spPr>
            <a:ln w="9525">
              <a:solidFill>
                <a:schemeClr val="tx1">
                  <a:lumMod val="15000"/>
                  <a:lumOff val="85000"/>
                </a:schemeClr>
              </a:solidFill>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lt-LT"/>
          </a:p>
        </c:txPr>
        <c:crossAx val="336389984"/>
        <c:crosses val="autoZero"/>
        <c:crossBetween val="between"/>
        <c:majorUnit val="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Lapas1!$B$1</c:f>
              <c:strCache>
                <c:ptCount val="1"/>
                <c:pt idx="0">
                  <c:v>Vyrai</c:v>
                </c:pt>
              </c:strCache>
            </c:strRef>
          </c:tx>
          <c:spPr>
            <a:solidFill>
              <a:schemeClr val="accent1"/>
            </a:solidFill>
            <a:ln>
              <a:noFill/>
            </a:ln>
            <a:effectLst/>
            <a:sp3d/>
          </c:spPr>
          <c:invertIfNegative val="0"/>
          <c:cat>
            <c:strRef>
              <c:f>Lapas1!$A$2:$A$9</c:f>
              <c:strCache>
                <c:ptCount val="8"/>
                <c:pt idx="0">
                  <c:v>iki 7 metų </c:v>
                </c:pt>
                <c:pt idx="1">
                  <c:v>7-16 metų</c:v>
                </c:pt>
                <c:pt idx="2">
                  <c:v>16-18 metų</c:v>
                </c:pt>
                <c:pt idx="3">
                  <c:v>18-25 metų</c:v>
                </c:pt>
                <c:pt idx="4">
                  <c:v>25-45 metų</c:v>
                </c:pt>
                <c:pt idx="5">
                  <c:v>45-65 metų</c:v>
                </c:pt>
                <c:pt idx="6">
                  <c:v>65-85 metų</c:v>
                </c:pt>
                <c:pt idx="7">
                  <c:v>nuo 85 metų</c:v>
                </c:pt>
              </c:strCache>
            </c:strRef>
          </c:cat>
          <c:val>
            <c:numRef>
              <c:f>Lapas1!$B$2:$B$9</c:f>
              <c:numCache>
                <c:formatCode>General</c:formatCode>
                <c:ptCount val="8"/>
                <c:pt idx="0">
                  <c:v>29</c:v>
                </c:pt>
                <c:pt idx="1">
                  <c:v>33</c:v>
                </c:pt>
                <c:pt idx="2">
                  <c:v>9</c:v>
                </c:pt>
                <c:pt idx="3">
                  <c:v>27</c:v>
                </c:pt>
                <c:pt idx="4">
                  <c:v>143</c:v>
                </c:pt>
                <c:pt idx="5">
                  <c:v>168</c:v>
                </c:pt>
                <c:pt idx="6">
                  <c:v>86</c:v>
                </c:pt>
                <c:pt idx="7">
                  <c:v>7</c:v>
                </c:pt>
              </c:numCache>
            </c:numRef>
          </c:val>
          <c:extLst>
            <c:ext xmlns:c16="http://schemas.microsoft.com/office/drawing/2014/chart" uri="{C3380CC4-5D6E-409C-BE32-E72D297353CC}">
              <c16:uniqueId val="{00000000-81AA-4E81-A78A-3D8242C191ED}"/>
            </c:ext>
          </c:extLst>
        </c:ser>
        <c:ser>
          <c:idx val="1"/>
          <c:order val="1"/>
          <c:tx>
            <c:strRef>
              <c:f>Lapas1!$C$1</c:f>
              <c:strCache>
                <c:ptCount val="1"/>
                <c:pt idx="0">
                  <c:v>Moterys </c:v>
                </c:pt>
              </c:strCache>
            </c:strRef>
          </c:tx>
          <c:spPr>
            <a:solidFill>
              <a:schemeClr val="accent2"/>
            </a:solidFill>
            <a:ln>
              <a:noFill/>
            </a:ln>
            <a:effectLst/>
            <a:sp3d/>
          </c:spPr>
          <c:invertIfNegative val="0"/>
          <c:cat>
            <c:strRef>
              <c:f>Lapas1!$A$2:$A$9</c:f>
              <c:strCache>
                <c:ptCount val="8"/>
                <c:pt idx="0">
                  <c:v>iki 7 metų </c:v>
                </c:pt>
                <c:pt idx="1">
                  <c:v>7-16 metų</c:v>
                </c:pt>
                <c:pt idx="2">
                  <c:v>16-18 metų</c:v>
                </c:pt>
                <c:pt idx="3">
                  <c:v>18-25 metų</c:v>
                </c:pt>
                <c:pt idx="4">
                  <c:v>25-45 metų</c:v>
                </c:pt>
                <c:pt idx="5">
                  <c:v>45-65 metų</c:v>
                </c:pt>
                <c:pt idx="6">
                  <c:v>65-85 metų</c:v>
                </c:pt>
                <c:pt idx="7">
                  <c:v>nuo 85 metų</c:v>
                </c:pt>
              </c:strCache>
            </c:strRef>
          </c:cat>
          <c:val>
            <c:numRef>
              <c:f>Lapas1!$C$2:$C$9</c:f>
              <c:numCache>
                <c:formatCode>General</c:formatCode>
                <c:ptCount val="8"/>
                <c:pt idx="0">
                  <c:v>19</c:v>
                </c:pt>
                <c:pt idx="1">
                  <c:v>43</c:v>
                </c:pt>
                <c:pt idx="2">
                  <c:v>5</c:v>
                </c:pt>
                <c:pt idx="3">
                  <c:v>21</c:v>
                </c:pt>
                <c:pt idx="4">
                  <c:v>123</c:v>
                </c:pt>
                <c:pt idx="5">
                  <c:v>133</c:v>
                </c:pt>
                <c:pt idx="6">
                  <c:v>106</c:v>
                </c:pt>
                <c:pt idx="7">
                  <c:v>29</c:v>
                </c:pt>
              </c:numCache>
            </c:numRef>
          </c:val>
          <c:extLst>
            <c:ext xmlns:c16="http://schemas.microsoft.com/office/drawing/2014/chart" uri="{C3380CC4-5D6E-409C-BE32-E72D297353CC}">
              <c16:uniqueId val="{00000001-81AA-4E81-A78A-3D8242C191ED}"/>
            </c:ext>
          </c:extLst>
        </c:ser>
        <c:dLbls>
          <c:showLegendKey val="0"/>
          <c:showVal val="0"/>
          <c:showCatName val="0"/>
          <c:showSerName val="0"/>
          <c:showPercent val="0"/>
          <c:showBubbleSize val="0"/>
        </c:dLbls>
        <c:gapWidth val="150"/>
        <c:shape val="box"/>
        <c:axId val="523364112"/>
        <c:axId val="523371328"/>
        <c:axId val="0"/>
      </c:bar3DChart>
      <c:catAx>
        <c:axId val="5233641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23371328"/>
        <c:crosses val="autoZero"/>
        <c:auto val="1"/>
        <c:lblAlgn val="ctr"/>
        <c:lblOffset val="100"/>
        <c:noMultiLvlLbl val="0"/>
      </c:catAx>
      <c:valAx>
        <c:axId val="523371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2336411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lt-LT"/>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ser>
          <c:idx val="0"/>
          <c:order val="0"/>
          <c:tx>
            <c:strRef>
              <c:f>Lapas1!$B$1</c:f>
              <c:strCache>
                <c:ptCount val="1"/>
                <c:pt idx="0">
                  <c:v>Gyventojų skaičius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7"/>
                <c:pt idx="0">
                  <c:v>Antakalnio k.</c:v>
                </c:pt>
                <c:pt idx="1">
                  <c:v>Daumantiškių k.</c:v>
                </c:pt>
                <c:pt idx="2">
                  <c:v>Kulniškių k.</c:v>
                </c:pt>
                <c:pt idx="3">
                  <c:v>Pabaisko mstl.</c:v>
                </c:pt>
                <c:pt idx="4">
                  <c:v>Vaitkūnų k.</c:v>
                </c:pt>
                <c:pt idx="5">
                  <c:v>Vaitkuškio k.</c:v>
                </c:pt>
                <c:pt idx="6">
                  <c:v>Varinės k.</c:v>
                </c:pt>
              </c:strCache>
            </c:strRef>
          </c:cat>
          <c:val>
            <c:numRef>
              <c:f>Lapas1!$B$2:$B$8</c:f>
              <c:numCache>
                <c:formatCode>General</c:formatCode>
                <c:ptCount val="7"/>
                <c:pt idx="0">
                  <c:v>126</c:v>
                </c:pt>
                <c:pt idx="1">
                  <c:v>47</c:v>
                </c:pt>
                <c:pt idx="2">
                  <c:v>32</c:v>
                </c:pt>
                <c:pt idx="3">
                  <c:v>185</c:v>
                </c:pt>
                <c:pt idx="4">
                  <c:v>68</c:v>
                </c:pt>
                <c:pt idx="5">
                  <c:v>120</c:v>
                </c:pt>
                <c:pt idx="6">
                  <c:v>165</c:v>
                </c:pt>
              </c:numCache>
            </c:numRef>
          </c:val>
          <c:extLst>
            <c:ext xmlns:c16="http://schemas.microsoft.com/office/drawing/2014/chart" uri="{C3380CC4-5D6E-409C-BE32-E72D297353CC}">
              <c16:uniqueId val="{00000000-6AF4-4A3F-9D2B-BB2290DC5352}"/>
            </c:ext>
          </c:extLst>
        </c:ser>
        <c:dLbls>
          <c:dLblPos val="outEnd"/>
          <c:showLegendKey val="0"/>
          <c:showVal val="1"/>
          <c:showCatName val="0"/>
          <c:showSerName val="0"/>
          <c:showPercent val="0"/>
          <c:showBubbleSize val="0"/>
        </c:dLbls>
        <c:gapWidth val="182"/>
        <c:axId val="1714882751"/>
        <c:axId val="1714910111"/>
      </c:barChart>
      <c:catAx>
        <c:axId val="1714882751"/>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714910111"/>
        <c:crosses val="autoZero"/>
        <c:auto val="1"/>
        <c:lblAlgn val="ctr"/>
        <c:lblOffset val="100"/>
        <c:noMultiLvlLbl val="0"/>
      </c:catAx>
      <c:valAx>
        <c:axId val="171491011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714882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Lapas1!$A$2:$A$10</cx:f>
        <cx:lvl ptCount="9">
          <cx:pt idx="0">iki 7 m.</cx:pt>
          <cx:pt idx="1">7-16 m.</cx:pt>
          <cx:pt idx="2">16-18 m.</cx:pt>
          <cx:pt idx="3">18-25 m.</cx:pt>
          <cx:pt idx="4">25-45 m.</cx:pt>
          <cx:pt idx="5">45-65 m.</cx:pt>
          <cx:pt idx="6">65-85 m.</cx:pt>
          <cx:pt idx="7">85 -90 m.</cx:pt>
          <cx:pt idx="8">90-95 m.</cx:pt>
        </cx:lvl>
      </cx:strDim>
      <cx:numDim type="val">
        <cx:f>Lapas1!$B$2:$B$10</cx:f>
        <cx:lvl ptCount="9" formatCode="General">
          <cx:pt idx="0">48</cx:pt>
          <cx:pt idx="1">76</cx:pt>
          <cx:pt idx="2">14</cx:pt>
          <cx:pt idx="3">48</cx:pt>
          <cx:pt idx="4">266</cx:pt>
          <cx:pt idx="5">301</cx:pt>
          <cx:pt idx="6">192</cx:pt>
          <cx:pt idx="7">20</cx:pt>
          <cx:pt idx="8">16</cx:pt>
        </cx:lvl>
      </cx:numDim>
    </cx:data>
  </cx:chartData>
  <cx:chart>
    <cx:plotArea>
      <cx:plotAreaRegion>
        <cx:series layoutId="funnel" uniqueId="{B75F1A2F-0648-4A23-B7FC-C843CCF8EE18}">
          <cx:tx>
            <cx:txData>
              <cx:f>Lapas1!$B$1</cx:f>
              <cx:v>pagal amžiaus grupes</cx:v>
            </cx:txData>
          </cx:tx>
          <cx: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path path="circle">
                <a:fillToRect l="100000" b="100000"/>
              </a:path>
              <a:tileRect t="-100000" r="-100000"/>
            </a:gradFill>
            <a:ln>
              <a:solidFill>
                <a:srgbClr val="006600"/>
              </a:solidFill>
            </a:ln>
          </cx:spPr>
          <cx:dataLabels>
            <cx:visibility seriesName="0" categoryName="0" value="1"/>
          </cx:dataLabels>
          <cx:dataId val="0"/>
        </cx:series>
      </cx:plotAreaRegion>
      <cx:axis id="0">
        <cx:catScaling gapWidth="0.0599999987"/>
        <cx:tickLabels/>
      </cx:axis>
    </cx:plotArea>
  </cx:chart>
</cx: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Reversed" id="23">
  <a:schemeClr val="accent3"/>
</cs:colorStyle>
</file>

<file path=ppt/charts/style1.xml><?xml version="1.0" encoding="utf-8"?>
<cs:chartStyle xmlns:cs="http://schemas.microsoft.com/office/drawing/2012/chartStyle" xmlns:a="http://schemas.openxmlformats.org/drawingml/2006/main" id="211">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F4810893-2F0C-4311-8265-ECBCBFFF1641}" type="datetimeFigureOut">
              <a:rPr lang="lt-LT" smtClean="0"/>
              <a:t>2026-03-26</a:t>
            </a:fld>
            <a:endParaRPr lang="lt-LT"/>
          </a:p>
        </p:txBody>
      </p:sp>
      <p:sp>
        <p:nvSpPr>
          <p:cNvPr id="4" name="Skaidrės vaizdo vietos rezervavimo ženkla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B6B8EC6F-BBF4-4058-9A8C-B2245A0224CF}" type="slidenum">
              <a:rPr lang="lt-LT" smtClean="0"/>
              <a:t>‹#›</a:t>
            </a:fld>
            <a:endParaRPr lang="lt-LT"/>
          </a:p>
        </p:txBody>
      </p:sp>
    </p:spTree>
    <p:extLst>
      <p:ext uri="{BB962C8B-B14F-4D97-AF65-F5344CB8AC3E}">
        <p14:creationId xmlns:p14="http://schemas.microsoft.com/office/powerpoint/2010/main" val="3870448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B6B8EC6F-BBF4-4058-9A8C-B2245A0224CF}" type="slidenum">
              <a:rPr lang="lt-LT" smtClean="0"/>
              <a:t>2</a:t>
            </a:fld>
            <a:endParaRPr lang="lt-LT"/>
          </a:p>
        </p:txBody>
      </p:sp>
    </p:spTree>
    <p:extLst>
      <p:ext uri="{BB962C8B-B14F-4D97-AF65-F5344CB8AC3E}">
        <p14:creationId xmlns:p14="http://schemas.microsoft.com/office/powerpoint/2010/main" val="3322888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B6B8EC6F-BBF4-4058-9A8C-B2245A0224CF}" type="slidenum">
              <a:rPr lang="lt-LT" smtClean="0"/>
              <a:t>3</a:t>
            </a:fld>
            <a:endParaRPr lang="lt-LT"/>
          </a:p>
        </p:txBody>
      </p:sp>
    </p:spTree>
    <p:extLst>
      <p:ext uri="{BB962C8B-B14F-4D97-AF65-F5344CB8AC3E}">
        <p14:creationId xmlns:p14="http://schemas.microsoft.com/office/powerpoint/2010/main" val="3667022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47"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48"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50"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51"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52"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53"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55"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56"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74"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76"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78"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79"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1"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8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84"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85"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6"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87"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88"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89"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9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9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93"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95"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96"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98"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99"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00"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101"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0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0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1"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22"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24"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26"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27"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9"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3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32"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133"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35"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36"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37"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39"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40"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41"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43"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144"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4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47"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48"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149"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5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5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0"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2"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0"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1"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4"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75"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7"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9"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80"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181"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83"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8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85"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87"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88"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89"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91"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192"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94"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95"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96"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197"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99"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00"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6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67"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69"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71"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272"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74"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7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77"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278"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7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0"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281"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82"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8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4"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85"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86"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8"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289"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9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9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93"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294"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9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9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97"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1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14"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1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16"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1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18"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19"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2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21"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2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2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24"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325"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2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27"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28"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29"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3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3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3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33"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5"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6"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37"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3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35"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336"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38"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39"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40"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341"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4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4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61"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6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63"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65"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66"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6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68"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70"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71"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372"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9"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40"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41"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74"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75"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76"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7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78"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79"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80"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81"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82"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383"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85"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86"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87"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388"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8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90"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91"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4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4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45"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 name="Line 1"/>
          <p:cNvSpPr/>
          <p:nvPr/>
        </p:nvSpPr>
        <p:spPr>
          <a:xfrm>
            <a:off x="9370800" y="0"/>
            <a:ext cx="1219320" cy="6858000"/>
          </a:xfrm>
          <a:prstGeom prst="line">
            <a:avLst/>
          </a:prstGeom>
          <a:ln w="9360">
            <a:solidFill>
              <a:srgbClr val="BFBFBF"/>
            </a:solidFill>
            <a:round/>
          </a:ln>
        </p:spPr>
      </p:sp>
      <p:sp>
        <p:nvSpPr>
          <p:cNvPr id="26" name="Line 2"/>
          <p:cNvSpPr/>
          <p:nvPr/>
        </p:nvSpPr>
        <p:spPr>
          <a:xfrm flipH="1">
            <a:off x="7425000" y="3681360"/>
            <a:ext cx="4763520" cy="3176640"/>
          </a:xfrm>
          <a:prstGeom prst="line">
            <a:avLst/>
          </a:prstGeom>
          <a:ln w="9360">
            <a:solidFill>
              <a:srgbClr val="D9D9D9"/>
            </a:solidFill>
            <a:round/>
          </a:ln>
        </p:spPr>
      </p:sp>
      <p:sp>
        <p:nvSpPr>
          <p:cNvPr id="2" name="CustomShape 3"/>
          <p:cNvSpPr/>
          <p:nvPr/>
        </p:nvSpPr>
        <p:spPr>
          <a:xfrm>
            <a:off x="9181440" y="-8640"/>
            <a:ext cx="3007080" cy="6866280"/>
          </a:xfrm>
          <a:prstGeom prst="rect">
            <a:avLst/>
          </a:prstGeom>
          <a:solidFill>
            <a:srgbClr val="90C226"/>
          </a:solidFill>
        </p:spPr>
      </p:sp>
      <p:sp>
        <p:nvSpPr>
          <p:cNvPr id="3" name="CustomShape 4"/>
          <p:cNvSpPr/>
          <p:nvPr/>
        </p:nvSpPr>
        <p:spPr>
          <a:xfrm>
            <a:off x="9603360" y="-8640"/>
            <a:ext cx="2588040" cy="6866280"/>
          </a:xfrm>
          <a:prstGeom prst="rect">
            <a:avLst/>
          </a:prstGeom>
          <a:solidFill>
            <a:srgbClr val="90C226"/>
          </a:solidFill>
        </p:spPr>
      </p:sp>
      <p:sp>
        <p:nvSpPr>
          <p:cNvPr id="4" name="CustomShape 5"/>
          <p:cNvSpPr/>
          <p:nvPr/>
        </p:nvSpPr>
        <p:spPr>
          <a:xfrm>
            <a:off x="8932320" y="3048120"/>
            <a:ext cx="3259440" cy="3809520"/>
          </a:xfrm>
          <a:prstGeom prst="triangle">
            <a:avLst>
              <a:gd name="adj" fmla="val 100000"/>
            </a:avLst>
          </a:prstGeom>
          <a:solidFill>
            <a:srgbClr val="54A021"/>
          </a:solidFill>
        </p:spPr>
      </p:sp>
      <p:sp>
        <p:nvSpPr>
          <p:cNvPr id="5" name="CustomShape 6"/>
          <p:cNvSpPr/>
          <p:nvPr/>
        </p:nvSpPr>
        <p:spPr>
          <a:xfrm>
            <a:off x="9334440" y="-8640"/>
            <a:ext cx="2854080" cy="6866280"/>
          </a:xfrm>
          <a:prstGeom prst="rect">
            <a:avLst/>
          </a:prstGeom>
          <a:solidFill>
            <a:srgbClr val="3F7819"/>
          </a:solidFill>
        </p:spPr>
      </p:sp>
      <p:sp>
        <p:nvSpPr>
          <p:cNvPr id="6" name="CustomShape 7"/>
          <p:cNvSpPr/>
          <p:nvPr/>
        </p:nvSpPr>
        <p:spPr>
          <a:xfrm>
            <a:off x="10898640" y="-8640"/>
            <a:ext cx="1289880" cy="6866280"/>
          </a:xfrm>
          <a:prstGeom prst="rect">
            <a:avLst/>
          </a:prstGeom>
          <a:solidFill>
            <a:srgbClr val="C0E474"/>
          </a:solidFill>
        </p:spPr>
      </p:sp>
      <p:sp>
        <p:nvSpPr>
          <p:cNvPr id="7" name="CustomShape 8"/>
          <p:cNvSpPr/>
          <p:nvPr/>
        </p:nvSpPr>
        <p:spPr>
          <a:xfrm>
            <a:off x="10938960" y="-8640"/>
            <a:ext cx="1249560" cy="6866280"/>
          </a:xfrm>
          <a:prstGeom prst="rect">
            <a:avLst/>
          </a:prstGeom>
          <a:solidFill>
            <a:srgbClr val="90C226"/>
          </a:solidFill>
        </p:spPr>
      </p:sp>
      <p:sp>
        <p:nvSpPr>
          <p:cNvPr id="8" name="CustomShape 9"/>
          <p:cNvSpPr/>
          <p:nvPr/>
        </p:nvSpPr>
        <p:spPr>
          <a:xfrm>
            <a:off x="10371600" y="3589920"/>
            <a:ext cx="1816920" cy="3267720"/>
          </a:xfrm>
          <a:prstGeom prst="triangle">
            <a:avLst>
              <a:gd name="adj" fmla="val 100000"/>
            </a:avLst>
          </a:prstGeom>
          <a:solidFill>
            <a:srgbClr val="90C226"/>
          </a:solidFill>
        </p:spPr>
      </p:sp>
      <p:sp>
        <p:nvSpPr>
          <p:cNvPr id="9" name="CustomShape 10"/>
          <p:cNvSpPr/>
          <p:nvPr/>
        </p:nvSpPr>
        <p:spPr>
          <a:xfrm>
            <a:off x="0" y="4013280"/>
            <a:ext cx="448200" cy="2844360"/>
          </a:xfrm>
          <a:prstGeom prst="triangle">
            <a:avLst>
              <a:gd name="adj" fmla="val 0"/>
            </a:avLst>
          </a:prstGeom>
          <a:solidFill>
            <a:srgbClr val="90C226"/>
          </a:solidFill>
        </p:spPr>
      </p:sp>
      <p:sp>
        <p:nvSpPr>
          <p:cNvPr id="10" name="Line 11"/>
          <p:cNvSpPr/>
          <p:nvPr/>
        </p:nvSpPr>
        <p:spPr>
          <a:xfrm>
            <a:off x="9370800" y="0"/>
            <a:ext cx="1219320" cy="6858000"/>
          </a:xfrm>
          <a:prstGeom prst="line">
            <a:avLst/>
          </a:prstGeom>
          <a:ln w="9360">
            <a:solidFill>
              <a:srgbClr val="BFBFBF"/>
            </a:solidFill>
            <a:round/>
          </a:ln>
        </p:spPr>
      </p:sp>
      <p:sp>
        <p:nvSpPr>
          <p:cNvPr id="11" name="Line 12"/>
          <p:cNvSpPr/>
          <p:nvPr/>
        </p:nvSpPr>
        <p:spPr>
          <a:xfrm flipH="1">
            <a:off x="7425000" y="3681360"/>
            <a:ext cx="4763520" cy="3176640"/>
          </a:xfrm>
          <a:prstGeom prst="line">
            <a:avLst/>
          </a:prstGeom>
          <a:ln w="9360">
            <a:solidFill>
              <a:srgbClr val="D9D9D9"/>
            </a:solidFill>
            <a:round/>
          </a:ln>
        </p:spPr>
      </p:sp>
      <p:sp>
        <p:nvSpPr>
          <p:cNvPr id="12" name="CustomShape 13"/>
          <p:cNvSpPr/>
          <p:nvPr/>
        </p:nvSpPr>
        <p:spPr>
          <a:xfrm>
            <a:off x="9181440" y="-8640"/>
            <a:ext cx="3007080" cy="6866280"/>
          </a:xfrm>
          <a:prstGeom prst="rect">
            <a:avLst/>
          </a:prstGeom>
          <a:solidFill>
            <a:srgbClr val="90C226"/>
          </a:solidFill>
        </p:spPr>
      </p:sp>
      <p:sp>
        <p:nvSpPr>
          <p:cNvPr id="13" name="CustomShape 14"/>
          <p:cNvSpPr/>
          <p:nvPr/>
        </p:nvSpPr>
        <p:spPr>
          <a:xfrm>
            <a:off x="9603360" y="-8640"/>
            <a:ext cx="2588040" cy="6866280"/>
          </a:xfrm>
          <a:prstGeom prst="rect">
            <a:avLst/>
          </a:prstGeom>
          <a:solidFill>
            <a:srgbClr val="90C226"/>
          </a:solidFill>
        </p:spPr>
      </p:sp>
      <p:sp>
        <p:nvSpPr>
          <p:cNvPr id="14" name="CustomShape 15"/>
          <p:cNvSpPr/>
          <p:nvPr/>
        </p:nvSpPr>
        <p:spPr>
          <a:xfrm>
            <a:off x="8932320" y="3048120"/>
            <a:ext cx="3259440" cy="3809520"/>
          </a:xfrm>
          <a:prstGeom prst="triangle">
            <a:avLst>
              <a:gd name="adj" fmla="val 100000"/>
            </a:avLst>
          </a:prstGeom>
          <a:solidFill>
            <a:srgbClr val="54A021"/>
          </a:solidFill>
        </p:spPr>
      </p:sp>
      <p:sp>
        <p:nvSpPr>
          <p:cNvPr id="15" name="CustomShape 16"/>
          <p:cNvSpPr/>
          <p:nvPr/>
        </p:nvSpPr>
        <p:spPr>
          <a:xfrm>
            <a:off x="9334440" y="-8640"/>
            <a:ext cx="2854080" cy="6866280"/>
          </a:xfrm>
          <a:prstGeom prst="rect">
            <a:avLst/>
          </a:prstGeom>
          <a:solidFill>
            <a:srgbClr val="3F7819"/>
          </a:solidFill>
        </p:spPr>
      </p:sp>
      <p:sp>
        <p:nvSpPr>
          <p:cNvPr id="16" name="CustomShape 17"/>
          <p:cNvSpPr/>
          <p:nvPr/>
        </p:nvSpPr>
        <p:spPr>
          <a:xfrm>
            <a:off x="10898640" y="-8640"/>
            <a:ext cx="1289880" cy="6866280"/>
          </a:xfrm>
          <a:prstGeom prst="rect">
            <a:avLst/>
          </a:prstGeom>
          <a:solidFill>
            <a:srgbClr val="C0E474"/>
          </a:solidFill>
        </p:spPr>
      </p:sp>
      <p:sp>
        <p:nvSpPr>
          <p:cNvPr id="17" name="CustomShape 18"/>
          <p:cNvSpPr/>
          <p:nvPr/>
        </p:nvSpPr>
        <p:spPr>
          <a:xfrm>
            <a:off x="10938960" y="-8640"/>
            <a:ext cx="1249560" cy="6866280"/>
          </a:xfrm>
          <a:prstGeom prst="rect">
            <a:avLst/>
          </a:prstGeom>
          <a:solidFill>
            <a:srgbClr val="90C226"/>
          </a:solidFill>
        </p:spPr>
      </p:sp>
      <p:sp>
        <p:nvSpPr>
          <p:cNvPr id="18" name="CustomShape 19"/>
          <p:cNvSpPr/>
          <p:nvPr/>
        </p:nvSpPr>
        <p:spPr>
          <a:xfrm>
            <a:off x="10371600" y="3589920"/>
            <a:ext cx="1816920" cy="3267720"/>
          </a:xfrm>
          <a:prstGeom prst="triangle">
            <a:avLst>
              <a:gd name="adj" fmla="val 100000"/>
            </a:avLst>
          </a:prstGeom>
          <a:solidFill>
            <a:srgbClr val="90C226"/>
          </a:solidFill>
        </p:spPr>
      </p:sp>
      <p:sp>
        <p:nvSpPr>
          <p:cNvPr id="19" name="CustomShape 20"/>
          <p:cNvSpPr/>
          <p:nvPr/>
        </p:nvSpPr>
        <p:spPr>
          <a:xfrm rot="10800000">
            <a:off x="360" y="360"/>
            <a:ext cx="842400" cy="5665680"/>
          </a:xfrm>
          <a:prstGeom prst="triangle">
            <a:avLst>
              <a:gd name="adj" fmla="val 100000"/>
            </a:avLst>
          </a:prstGeom>
          <a:solidFill>
            <a:srgbClr val="90C226"/>
          </a:solidFill>
        </p:spPr>
      </p:sp>
      <p:sp>
        <p:nvSpPr>
          <p:cNvPr id="20" name="PlaceHolder 21"/>
          <p:cNvSpPr>
            <a:spLocks noGrp="1"/>
          </p:cNvSpPr>
          <p:nvPr>
            <p:ph type="title"/>
          </p:nvPr>
        </p:nvSpPr>
        <p:spPr>
          <a:xfrm>
            <a:off x="1506960" y="2404440"/>
            <a:ext cx="7766640" cy="1645920"/>
          </a:xfrm>
          <a:prstGeom prst="rect">
            <a:avLst/>
          </a:prstGeom>
        </p:spPr>
        <p:txBody>
          <a:bodyPr anchor="b"/>
          <a:lstStyle/>
          <a:p>
            <a:pPr algn="r">
              <a:lnSpc>
                <a:spcPct val="100000"/>
              </a:lnSpc>
            </a:pPr>
            <a:r>
              <a:rPr lang="en-US" sz="5400">
                <a:solidFill>
                  <a:srgbClr val="90C226"/>
                </a:solidFill>
                <a:latin typeface="Trebuchet MS"/>
              </a:rPr>
              <a:t>PavadinimasSpustelėję redag. ruoš. pavad. stilių</a:t>
            </a:r>
            <a:endParaRPr/>
          </a:p>
        </p:txBody>
      </p:sp>
      <p:sp>
        <p:nvSpPr>
          <p:cNvPr id="21" name="PlaceHolder 22"/>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22" name="PlaceHolder 23"/>
          <p:cNvSpPr>
            <a:spLocks noGrp="1"/>
          </p:cNvSpPr>
          <p:nvPr>
            <p:ph type="ftr"/>
          </p:nvPr>
        </p:nvSpPr>
        <p:spPr>
          <a:xfrm>
            <a:off x="677160" y="6041520"/>
            <a:ext cx="6297120" cy="364680"/>
          </a:xfrm>
          <a:prstGeom prst="rect">
            <a:avLst/>
          </a:prstGeom>
        </p:spPr>
        <p:txBody>
          <a:bodyPr anchor="ctr"/>
          <a:lstStyle/>
          <a:p>
            <a:endParaRPr/>
          </a:p>
        </p:txBody>
      </p:sp>
      <p:sp>
        <p:nvSpPr>
          <p:cNvPr id="23" name="PlaceHolder 24"/>
          <p:cNvSpPr>
            <a:spLocks noGrp="1"/>
          </p:cNvSpPr>
          <p:nvPr>
            <p:ph type="sldNum"/>
          </p:nvPr>
        </p:nvSpPr>
        <p:spPr>
          <a:xfrm>
            <a:off x="8590680" y="6041520"/>
            <a:ext cx="682920" cy="364680"/>
          </a:xfrm>
          <a:prstGeom prst="rect">
            <a:avLst/>
          </a:prstGeom>
        </p:spPr>
        <p:txBody>
          <a:bodyPr anchor="ctr"/>
          <a:lstStyle/>
          <a:p>
            <a:pPr algn="r">
              <a:lnSpc>
                <a:spcPct val="100000"/>
              </a:lnSpc>
            </a:pPr>
            <a:fld id="{3D15B1C3-4FF9-4CDC-A89A-4CE1352645CB}" type="slidenum">
              <a:rPr lang="lt-LT" sz="900">
                <a:solidFill>
                  <a:srgbClr val="90C226"/>
                </a:solidFill>
                <a:latin typeface="Trebuchet MS"/>
              </a:rPr>
              <a:t>‹#›</a:t>
            </a:fld>
            <a:endParaRPr/>
          </a:p>
        </p:txBody>
      </p:sp>
      <p:sp>
        <p:nvSpPr>
          <p:cNvPr id="24" name="PlaceHolder 25"/>
          <p:cNvSpPr>
            <a:spLocks noGrp="1"/>
          </p:cNvSpPr>
          <p:nvPr>
            <p:ph type="body"/>
          </p:nvPr>
        </p:nvSpPr>
        <p:spPr>
          <a:xfrm>
            <a:off x="609480" y="1604520"/>
            <a:ext cx="10972440" cy="3977280"/>
          </a:xfrm>
          <a:prstGeom prst="rect">
            <a:avLst/>
          </a:prstGeom>
        </p:spPr>
        <p:txBody>
          <a:bodyPr wrap="none" lIns="0" tIns="0" rIns="0" bIns="0"/>
          <a:lstStyle/>
          <a:p>
            <a:pPr>
              <a:buSzPct val="25000"/>
              <a:buFont typeface="StarSymbol"/>
              <a:buChar char=""/>
            </a:pPr>
            <a:r>
              <a:rPr lang="en-US"/>
              <a:t>Pirmas struktūros lygis</a:t>
            </a:r>
            <a:endParaRPr/>
          </a:p>
          <a:p>
            <a:pPr lvl="1">
              <a:buSzPct val="25000"/>
              <a:buFont typeface="StarSymbol"/>
              <a:buChar char=""/>
            </a:pPr>
            <a:r>
              <a:rPr lang="en-US"/>
              <a:t>Antras struktūros lygis</a:t>
            </a:r>
            <a:endParaRPr/>
          </a:p>
          <a:p>
            <a:pPr lvl="2">
              <a:buSzPct val="25000"/>
              <a:buFont typeface="StarSymbol"/>
              <a:buChar char=""/>
            </a:pPr>
            <a:r>
              <a:rPr lang="en-US"/>
              <a:t>Trečias struktūros lygis</a:t>
            </a:r>
            <a:endParaRPr/>
          </a:p>
          <a:p>
            <a:pPr lvl="3">
              <a:buSzPct val="25000"/>
              <a:buFont typeface="StarSymbol"/>
              <a:buChar char=""/>
            </a:pPr>
            <a:r>
              <a:rPr lang="en-US"/>
              <a:t>Ketvirtas struktūros lygis</a:t>
            </a:r>
            <a:endParaRPr/>
          </a:p>
          <a:p>
            <a:pPr lvl="4">
              <a:buSzPct val="25000"/>
              <a:buFont typeface="StarSymbol"/>
              <a:buChar char=""/>
            </a:pPr>
            <a:r>
              <a:rPr lang="en-US"/>
              <a:t>Penktas struktūros lygis</a:t>
            </a:r>
            <a:endParaRPr/>
          </a:p>
          <a:p>
            <a:pPr lvl="5">
              <a:buSzPct val="25000"/>
              <a:buFont typeface="StarSymbol"/>
              <a:buChar char=""/>
            </a:pPr>
            <a:r>
              <a:rPr lang="en-US"/>
              <a:t>Šeštas struktūros lygis</a:t>
            </a:r>
            <a:endParaRPr/>
          </a:p>
          <a:p>
            <a:pPr lvl="6">
              <a:buSzPct val="25000"/>
              <a:buFont typeface="StarSymbol"/>
              <a:buChar char=""/>
            </a:pPr>
            <a:r>
              <a:rPr lang="en-US"/>
              <a:t>Septintas struktūros lygis</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 name="Line 1"/>
          <p:cNvSpPr/>
          <p:nvPr/>
        </p:nvSpPr>
        <p:spPr>
          <a:xfrm>
            <a:off x="9370800" y="0"/>
            <a:ext cx="1219320" cy="6858000"/>
          </a:xfrm>
          <a:prstGeom prst="line">
            <a:avLst/>
          </a:prstGeom>
          <a:ln w="9360">
            <a:solidFill>
              <a:srgbClr val="BFBFBF"/>
            </a:solidFill>
            <a:round/>
          </a:ln>
        </p:spPr>
      </p:sp>
      <p:sp>
        <p:nvSpPr>
          <p:cNvPr id="58" name="Line 2"/>
          <p:cNvSpPr/>
          <p:nvPr/>
        </p:nvSpPr>
        <p:spPr>
          <a:xfrm flipH="1">
            <a:off x="7425000" y="3681360"/>
            <a:ext cx="4763520" cy="3176640"/>
          </a:xfrm>
          <a:prstGeom prst="line">
            <a:avLst/>
          </a:prstGeom>
          <a:ln w="9360">
            <a:solidFill>
              <a:srgbClr val="D9D9D9"/>
            </a:solidFill>
            <a:round/>
          </a:ln>
        </p:spPr>
      </p:sp>
      <p:sp>
        <p:nvSpPr>
          <p:cNvPr id="59" name="CustomShape 3"/>
          <p:cNvSpPr/>
          <p:nvPr/>
        </p:nvSpPr>
        <p:spPr>
          <a:xfrm>
            <a:off x="9181440" y="-8640"/>
            <a:ext cx="3007080" cy="6866280"/>
          </a:xfrm>
          <a:prstGeom prst="rect">
            <a:avLst/>
          </a:prstGeom>
          <a:solidFill>
            <a:srgbClr val="90C226"/>
          </a:solidFill>
        </p:spPr>
      </p:sp>
      <p:sp>
        <p:nvSpPr>
          <p:cNvPr id="60" name="CustomShape 4"/>
          <p:cNvSpPr/>
          <p:nvPr/>
        </p:nvSpPr>
        <p:spPr>
          <a:xfrm>
            <a:off x="9603360" y="-8640"/>
            <a:ext cx="2588040" cy="6866280"/>
          </a:xfrm>
          <a:prstGeom prst="rect">
            <a:avLst/>
          </a:prstGeom>
          <a:solidFill>
            <a:srgbClr val="90C226"/>
          </a:solidFill>
        </p:spPr>
      </p:sp>
      <p:sp>
        <p:nvSpPr>
          <p:cNvPr id="61" name="CustomShape 5"/>
          <p:cNvSpPr/>
          <p:nvPr/>
        </p:nvSpPr>
        <p:spPr>
          <a:xfrm>
            <a:off x="8932320" y="3048120"/>
            <a:ext cx="3259440" cy="3809520"/>
          </a:xfrm>
          <a:prstGeom prst="triangle">
            <a:avLst>
              <a:gd name="adj" fmla="val 100000"/>
            </a:avLst>
          </a:prstGeom>
          <a:solidFill>
            <a:srgbClr val="54A021"/>
          </a:solidFill>
        </p:spPr>
      </p:sp>
      <p:sp>
        <p:nvSpPr>
          <p:cNvPr id="62" name="CustomShape 6"/>
          <p:cNvSpPr/>
          <p:nvPr/>
        </p:nvSpPr>
        <p:spPr>
          <a:xfrm>
            <a:off x="9334440" y="-8640"/>
            <a:ext cx="2854080" cy="6866280"/>
          </a:xfrm>
          <a:prstGeom prst="rect">
            <a:avLst/>
          </a:prstGeom>
          <a:solidFill>
            <a:srgbClr val="3F7819"/>
          </a:solidFill>
        </p:spPr>
      </p:sp>
      <p:sp>
        <p:nvSpPr>
          <p:cNvPr id="63" name="CustomShape 7"/>
          <p:cNvSpPr/>
          <p:nvPr/>
        </p:nvSpPr>
        <p:spPr>
          <a:xfrm>
            <a:off x="10898640" y="-8640"/>
            <a:ext cx="1289880" cy="6866280"/>
          </a:xfrm>
          <a:prstGeom prst="rect">
            <a:avLst/>
          </a:prstGeom>
          <a:solidFill>
            <a:srgbClr val="C0E474"/>
          </a:solidFill>
        </p:spPr>
      </p:sp>
      <p:sp>
        <p:nvSpPr>
          <p:cNvPr id="64" name="CustomShape 8"/>
          <p:cNvSpPr/>
          <p:nvPr/>
        </p:nvSpPr>
        <p:spPr>
          <a:xfrm>
            <a:off x="10938960" y="-8640"/>
            <a:ext cx="1249560" cy="6866280"/>
          </a:xfrm>
          <a:prstGeom prst="rect">
            <a:avLst/>
          </a:prstGeom>
          <a:solidFill>
            <a:srgbClr val="90C226"/>
          </a:solidFill>
        </p:spPr>
      </p:sp>
      <p:sp>
        <p:nvSpPr>
          <p:cNvPr id="65" name="CustomShape 9"/>
          <p:cNvSpPr/>
          <p:nvPr/>
        </p:nvSpPr>
        <p:spPr>
          <a:xfrm>
            <a:off x="10371600" y="3589920"/>
            <a:ext cx="1816920" cy="3267720"/>
          </a:xfrm>
          <a:prstGeom prst="triangle">
            <a:avLst>
              <a:gd name="adj" fmla="val 100000"/>
            </a:avLst>
          </a:prstGeom>
          <a:solidFill>
            <a:srgbClr val="90C226"/>
          </a:solidFill>
        </p:spPr>
      </p:sp>
      <p:sp>
        <p:nvSpPr>
          <p:cNvPr id="66" name="CustomShape 10"/>
          <p:cNvSpPr/>
          <p:nvPr/>
        </p:nvSpPr>
        <p:spPr>
          <a:xfrm>
            <a:off x="0" y="4013280"/>
            <a:ext cx="448200" cy="2844360"/>
          </a:xfrm>
          <a:prstGeom prst="triangle">
            <a:avLst>
              <a:gd name="adj" fmla="val 0"/>
            </a:avLst>
          </a:prstGeom>
          <a:solidFill>
            <a:srgbClr val="90C226"/>
          </a:solidFill>
        </p:spPr>
      </p:sp>
      <p:sp>
        <p:nvSpPr>
          <p:cNvPr id="67"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68" name="PlaceHolder 12"/>
          <p:cNvSpPr>
            <a:spLocks noGrp="1"/>
          </p:cNvSpPr>
          <p:nvPr>
            <p:ph type="body"/>
          </p:nvPr>
        </p:nvSpPr>
        <p:spPr>
          <a:xfrm>
            <a:off x="677160" y="2160720"/>
            <a:ext cx="4183560" cy="3880440"/>
          </a:xfrm>
          <a:prstGeom prst="rect">
            <a:avLst/>
          </a:prstGeom>
        </p:spPr>
        <p:txBody>
          <a:bodyPr/>
          <a:lstStyle/>
          <a:p>
            <a:pPr>
              <a:buSzPct val="25000"/>
              <a:buFont typeface="StarSymbol"/>
              <a:buChar char=""/>
            </a:pPr>
            <a:r>
              <a:rPr lang="en-US">
                <a:solidFill>
                  <a:srgbClr val="404040"/>
                </a:solidFill>
                <a:latin typeface="Trebuchet MS"/>
              </a:rPr>
              <a:t>Pirmas struktūros lygis</a:t>
            </a:r>
            <a:endParaRPr/>
          </a:p>
          <a:p>
            <a:pPr lvl="1">
              <a:buSzPct val="25000"/>
              <a:buFont typeface="StarSymbol"/>
              <a:buChar char=""/>
            </a:pPr>
            <a:r>
              <a:rPr lang="en-US">
                <a:solidFill>
                  <a:srgbClr val="404040"/>
                </a:solidFill>
                <a:latin typeface="Trebuchet MS"/>
              </a:rPr>
              <a:t>Antras struktūros lygis</a:t>
            </a:r>
            <a:endParaRPr/>
          </a:p>
          <a:p>
            <a:pPr lvl="2">
              <a:buSzPct val="25000"/>
              <a:buFont typeface="StarSymbol"/>
              <a:buChar char=""/>
            </a:pPr>
            <a:r>
              <a:rPr lang="en-US">
                <a:solidFill>
                  <a:srgbClr val="404040"/>
                </a:solidFill>
                <a:latin typeface="Trebuchet MS"/>
              </a:rPr>
              <a:t>Trečias struktūros lygis</a:t>
            </a:r>
            <a:endParaRPr/>
          </a:p>
          <a:p>
            <a:pPr lvl="3">
              <a:buSzPct val="25000"/>
              <a:buFont typeface="StarSymbol"/>
              <a:buChar char=""/>
            </a:pPr>
            <a:r>
              <a:rPr lang="en-US">
                <a:solidFill>
                  <a:srgbClr val="404040"/>
                </a:solidFill>
                <a:latin typeface="Trebuchet MS"/>
              </a:rPr>
              <a:t>Ketvirtas struktūros lygis</a:t>
            </a:r>
            <a:endParaRPr/>
          </a:p>
          <a:p>
            <a:pPr lvl="4">
              <a:buSzPct val="25000"/>
              <a:buFont typeface="StarSymbol"/>
              <a:buChar char=""/>
            </a:pPr>
            <a:r>
              <a:rPr lang="en-US">
                <a:solidFill>
                  <a:srgbClr val="404040"/>
                </a:solidFill>
                <a:latin typeface="Trebuchet MS"/>
              </a:rPr>
              <a:t>Penktas struktūros lygis</a:t>
            </a:r>
            <a:endParaRPr/>
          </a:p>
          <a:p>
            <a:pPr lvl="5">
              <a:buSzPct val="25000"/>
              <a:buFont typeface="StarSymbol"/>
              <a:buChar char=""/>
            </a:pPr>
            <a:r>
              <a:rPr lang="en-US">
                <a:solidFill>
                  <a:srgbClr val="404040"/>
                </a:solidFill>
                <a:latin typeface="Trebuchet MS"/>
              </a:rPr>
              <a:t>Šeštas struktūros lygis</a:t>
            </a:r>
            <a:endParaRPr/>
          </a:p>
          <a:p>
            <a:pPr>
              <a:lnSpc>
                <a:spcPct val="100000"/>
              </a:lnSpc>
              <a:buSzPct val="25000"/>
              <a:buFont typeface="Wingdings 3" charset="2"/>
              <a:buChar char=""/>
            </a:pPr>
            <a:r>
              <a:rPr lang="en-US">
                <a:solidFill>
                  <a:srgbClr val="404040"/>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69" name="PlaceHolder 13"/>
          <p:cNvSpPr>
            <a:spLocks noGrp="1"/>
          </p:cNvSpPr>
          <p:nvPr>
            <p:ph type="body"/>
          </p:nvPr>
        </p:nvSpPr>
        <p:spPr>
          <a:xfrm>
            <a:off x="5090040" y="2160720"/>
            <a:ext cx="4183560" cy="3880440"/>
          </a:xfrm>
          <a:prstGeom prst="rect">
            <a:avLst/>
          </a:prstGeom>
        </p:spPr>
        <p:txBody>
          <a:bodyPr anchor="ctr"/>
          <a:lstStyle/>
          <a:p>
            <a:pPr>
              <a:buSzPct val="25000"/>
              <a:buFont typeface="StarSymbol"/>
              <a:buChar char=""/>
            </a:pPr>
            <a:r>
              <a:rPr lang="en-US" sz="900">
                <a:solidFill>
                  <a:srgbClr val="8B8B8B"/>
                </a:solidFill>
                <a:latin typeface="Trebuchet MS"/>
              </a:rPr>
              <a:t>Pirmas struktūros lygis</a:t>
            </a:r>
            <a:endParaRPr/>
          </a:p>
          <a:p>
            <a:pPr lvl="1">
              <a:buSzPct val="25000"/>
              <a:buFont typeface="StarSymbol"/>
              <a:buChar char=""/>
            </a:pPr>
            <a:r>
              <a:rPr lang="en-US" sz="900">
                <a:solidFill>
                  <a:srgbClr val="8B8B8B"/>
                </a:solidFill>
                <a:latin typeface="Trebuchet MS"/>
              </a:rPr>
              <a:t>Antras struktūros lygis</a:t>
            </a:r>
            <a:endParaRPr/>
          </a:p>
          <a:p>
            <a:pPr lvl="2">
              <a:buSzPct val="25000"/>
              <a:buFont typeface="StarSymbol"/>
              <a:buChar char=""/>
            </a:pPr>
            <a:r>
              <a:rPr lang="en-US" sz="900">
                <a:solidFill>
                  <a:srgbClr val="8B8B8B"/>
                </a:solidFill>
                <a:latin typeface="Trebuchet MS"/>
              </a:rPr>
              <a:t>Trečias struktūros lygis</a:t>
            </a:r>
            <a:endParaRPr/>
          </a:p>
          <a:p>
            <a:pPr lvl="3">
              <a:buSzPct val="25000"/>
              <a:buFont typeface="StarSymbol"/>
              <a:buChar char=""/>
            </a:pPr>
            <a:r>
              <a:rPr lang="en-US" sz="900">
                <a:solidFill>
                  <a:srgbClr val="8B8B8B"/>
                </a:solidFill>
                <a:latin typeface="Trebuchet MS"/>
              </a:rPr>
              <a:t>Ketvirtas struktūros lygis</a:t>
            </a:r>
            <a:endParaRPr/>
          </a:p>
          <a:p>
            <a:pPr lvl="4">
              <a:buSzPct val="25000"/>
              <a:buFont typeface="StarSymbol"/>
              <a:buChar char=""/>
            </a:pPr>
            <a:r>
              <a:rPr lang="en-US" sz="900">
                <a:solidFill>
                  <a:srgbClr val="8B8B8B"/>
                </a:solidFill>
                <a:latin typeface="Trebuchet MS"/>
              </a:rPr>
              <a:t>Penktas struktūros lygis</a:t>
            </a:r>
            <a:endParaRPr/>
          </a:p>
          <a:p>
            <a:pPr lvl="5">
              <a:buSzPct val="25000"/>
              <a:buFont typeface="StarSymbol"/>
              <a:buChar char=""/>
            </a:pPr>
            <a:r>
              <a:rPr lang="en-US" sz="900">
                <a:solidFill>
                  <a:srgbClr val="8B8B8B"/>
                </a:solidFill>
                <a:latin typeface="Trebuchet MS"/>
              </a:rPr>
              <a:t>Šeštas struktūros lygis</a:t>
            </a:r>
            <a:endParaRPr/>
          </a:p>
          <a:p>
            <a:pPr>
              <a:lnSpc>
                <a:spcPct val="100000"/>
              </a:lnSpc>
              <a:buSzPct val="25000"/>
              <a:buFont typeface="Wingdings 3" charset="2"/>
              <a:buChar char=""/>
            </a:pPr>
            <a:r>
              <a:rPr lang="en-US" sz="900">
                <a:solidFill>
                  <a:srgbClr val="8B8B8B"/>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70" name="PlaceHolder 14"/>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71" name="PlaceHolder 15"/>
          <p:cNvSpPr>
            <a:spLocks noGrp="1"/>
          </p:cNvSpPr>
          <p:nvPr>
            <p:ph type="ftr"/>
          </p:nvPr>
        </p:nvSpPr>
        <p:spPr>
          <a:xfrm>
            <a:off x="677160" y="6041520"/>
            <a:ext cx="6297120" cy="364680"/>
          </a:xfrm>
          <a:prstGeom prst="rect">
            <a:avLst/>
          </a:prstGeom>
        </p:spPr>
        <p:txBody>
          <a:bodyPr anchor="ctr"/>
          <a:lstStyle/>
          <a:p>
            <a:endParaRPr/>
          </a:p>
        </p:txBody>
      </p:sp>
      <p:sp>
        <p:nvSpPr>
          <p:cNvPr id="72" name="PlaceHolder 16"/>
          <p:cNvSpPr>
            <a:spLocks noGrp="1"/>
          </p:cNvSpPr>
          <p:nvPr>
            <p:ph type="sldNum"/>
          </p:nvPr>
        </p:nvSpPr>
        <p:spPr>
          <a:xfrm>
            <a:off x="8590680" y="6041520"/>
            <a:ext cx="682920" cy="364680"/>
          </a:xfrm>
          <a:prstGeom prst="rect">
            <a:avLst/>
          </a:prstGeom>
        </p:spPr>
        <p:txBody>
          <a:bodyPr anchor="ctr"/>
          <a:lstStyle/>
          <a:p>
            <a:pPr algn="r">
              <a:lnSpc>
                <a:spcPct val="100000"/>
              </a:lnSpc>
            </a:pPr>
            <a:fld id="{00B61529-D4DB-41A5-9570-A585E090A8DA}"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 name="Line 1"/>
          <p:cNvSpPr/>
          <p:nvPr/>
        </p:nvSpPr>
        <p:spPr>
          <a:xfrm>
            <a:off x="9370800" y="0"/>
            <a:ext cx="1219320" cy="6858000"/>
          </a:xfrm>
          <a:prstGeom prst="line">
            <a:avLst/>
          </a:prstGeom>
          <a:ln w="9360">
            <a:solidFill>
              <a:srgbClr val="BFBFBF"/>
            </a:solidFill>
            <a:round/>
          </a:ln>
        </p:spPr>
      </p:sp>
      <p:sp>
        <p:nvSpPr>
          <p:cNvPr id="106" name="Line 2"/>
          <p:cNvSpPr/>
          <p:nvPr/>
        </p:nvSpPr>
        <p:spPr>
          <a:xfrm flipH="1">
            <a:off x="7425000" y="3681360"/>
            <a:ext cx="4763520" cy="3176640"/>
          </a:xfrm>
          <a:prstGeom prst="line">
            <a:avLst/>
          </a:prstGeom>
          <a:ln w="9360">
            <a:solidFill>
              <a:srgbClr val="D9D9D9"/>
            </a:solidFill>
            <a:round/>
          </a:ln>
        </p:spPr>
      </p:sp>
      <p:sp>
        <p:nvSpPr>
          <p:cNvPr id="107" name="CustomShape 3"/>
          <p:cNvSpPr/>
          <p:nvPr/>
        </p:nvSpPr>
        <p:spPr>
          <a:xfrm>
            <a:off x="9181440" y="-8640"/>
            <a:ext cx="3007080" cy="6866280"/>
          </a:xfrm>
          <a:prstGeom prst="rect">
            <a:avLst/>
          </a:prstGeom>
          <a:solidFill>
            <a:srgbClr val="90C226"/>
          </a:solidFill>
        </p:spPr>
      </p:sp>
      <p:sp>
        <p:nvSpPr>
          <p:cNvPr id="108" name="CustomShape 4"/>
          <p:cNvSpPr/>
          <p:nvPr/>
        </p:nvSpPr>
        <p:spPr>
          <a:xfrm>
            <a:off x="9603360" y="-8640"/>
            <a:ext cx="2588040" cy="6866280"/>
          </a:xfrm>
          <a:prstGeom prst="rect">
            <a:avLst/>
          </a:prstGeom>
          <a:solidFill>
            <a:srgbClr val="90C226"/>
          </a:solidFill>
        </p:spPr>
      </p:sp>
      <p:sp>
        <p:nvSpPr>
          <p:cNvPr id="109" name="CustomShape 5"/>
          <p:cNvSpPr/>
          <p:nvPr/>
        </p:nvSpPr>
        <p:spPr>
          <a:xfrm>
            <a:off x="8932320" y="3048120"/>
            <a:ext cx="3259440" cy="3809520"/>
          </a:xfrm>
          <a:prstGeom prst="triangle">
            <a:avLst>
              <a:gd name="adj" fmla="val 100000"/>
            </a:avLst>
          </a:prstGeom>
          <a:solidFill>
            <a:srgbClr val="54A021"/>
          </a:solidFill>
        </p:spPr>
      </p:sp>
      <p:sp>
        <p:nvSpPr>
          <p:cNvPr id="110" name="CustomShape 6"/>
          <p:cNvSpPr/>
          <p:nvPr/>
        </p:nvSpPr>
        <p:spPr>
          <a:xfrm>
            <a:off x="9334440" y="-8640"/>
            <a:ext cx="2854080" cy="6866280"/>
          </a:xfrm>
          <a:prstGeom prst="rect">
            <a:avLst/>
          </a:prstGeom>
          <a:solidFill>
            <a:srgbClr val="3F7819"/>
          </a:solidFill>
        </p:spPr>
      </p:sp>
      <p:sp>
        <p:nvSpPr>
          <p:cNvPr id="111" name="CustomShape 7"/>
          <p:cNvSpPr/>
          <p:nvPr/>
        </p:nvSpPr>
        <p:spPr>
          <a:xfrm>
            <a:off x="10898640" y="-8640"/>
            <a:ext cx="1289880" cy="6866280"/>
          </a:xfrm>
          <a:prstGeom prst="rect">
            <a:avLst/>
          </a:prstGeom>
          <a:solidFill>
            <a:srgbClr val="C0E474"/>
          </a:solidFill>
        </p:spPr>
      </p:sp>
      <p:sp>
        <p:nvSpPr>
          <p:cNvPr id="112" name="CustomShape 8"/>
          <p:cNvSpPr/>
          <p:nvPr/>
        </p:nvSpPr>
        <p:spPr>
          <a:xfrm>
            <a:off x="10938960" y="-8640"/>
            <a:ext cx="1249560" cy="6866280"/>
          </a:xfrm>
          <a:prstGeom prst="rect">
            <a:avLst/>
          </a:prstGeom>
          <a:solidFill>
            <a:srgbClr val="90C226"/>
          </a:solidFill>
        </p:spPr>
      </p:sp>
      <p:sp>
        <p:nvSpPr>
          <p:cNvPr id="113" name="CustomShape 9"/>
          <p:cNvSpPr/>
          <p:nvPr/>
        </p:nvSpPr>
        <p:spPr>
          <a:xfrm>
            <a:off x="10371600" y="3589920"/>
            <a:ext cx="1816920" cy="3267720"/>
          </a:xfrm>
          <a:prstGeom prst="triangle">
            <a:avLst>
              <a:gd name="adj" fmla="val 100000"/>
            </a:avLst>
          </a:prstGeom>
          <a:solidFill>
            <a:srgbClr val="90C226"/>
          </a:solidFill>
        </p:spPr>
      </p:sp>
      <p:sp>
        <p:nvSpPr>
          <p:cNvPr id="114" name="CustomShape 10"/>
          <p:cNvSpPr/>
          <p:nvPr/>
        </p:nvSpPr>
        <p:spPr>
          <a:xfrm>
            <a:off x="0" y="4013280"/>
            <a:ext cx="448200" cy="2844360"/>
          </a:xfrm>
          <a:prstGeom prst="triangle">
            <a:avLst>
              <a:gd name="adj" fmla="val 0"/>
            </a:avLst>
          </a:prstGeom>
          <a:solidFill>
            <a:srgbClr val="90C226"/>
          </a:solidFill>
        </p:spPr>
      </p:sp>
      <p:sp>
        <p:nvSpPr>
          <p:cNvPr id="115" name="PlaceHolder 11"/>
          <p:cNvSpPr>
            <a:spLocks noGrp="1"/>
          </p:cNvSpPr>
          <p:nvPr>
            <p:ph type="title"/>
          </p:nvPr>
        </p:nvSpPr>
        <p:spPr>
          <a:xfrm>
            <a:off x="677160" y="1498680"/>
            <a:ext cx="3854160" cy="1278000"/>
          </a:xfrm>
          <a:prstGeom prst="rect">
            <a:avLst/>
          </a:prstGeom>
        </p:spPr>
        <p:txBody>
          <a:bodyPr anchor="b"/>
          <a:lstStyle/>
          <a:p>
            <a:pPr>
              <a:lnSpc>
                <a:spcPct val="100000"/>
              </a:lnSpc>
            </a:pPr>
            <a:r>
              <a:rPr lang="en-US" sz="2000">
                <a:solidFill>
                  <a:srgbClr val="90C226"/>
                </a:solidFill>
                <a:latin typeface="Trebuchet MS"/>
              </a:rPr>
              <a:t>PavadinimasSpustelėję redag. ruoš. pavad. stilių</a:t>
            </a:r>
            <a:endParaRPr/>
          </a:p>
        </p:txBody>
      </p:sp>
      <p:sp>
        <p:nvSpPr>
          <p:cNvPr id="116" name="PlaceHolder 12"/>
          <p:cNvSpPr>
            <a:spLocks noGrp="1"/>
          </p:cNvSpPr>
          <p:nvPr>
            <p:ph type="body"/>
          </p:nvPr>
        </p:nvSpPr>
        <p:spPr>
          <a:xfrm>
            <a:off x="4760640" y="514800"/>
            <a:ext cx="4513320" cy="5526000"/>
          </a:xfrm>
          <a:prstGeom prst="rect">
            <a:avLst/>
          </a:prstGeom>
        </p:spPr>
        <p:txBody>
          <a:bodyPr/>
          <a:lstStyle/>
          <a:p>
            <a:pPr>
              <a:buSzPct val="25000"/>
              <a:buFont typeface="StarSymbol"/>
              <a:buChar char=""/>
            </a:pPr>
            <a:r>
              <a:rPr lang="en-US">
                <a:solidFill>
                  <a:srgbClr val="404040"/>
                </a:solidFill>
                <a:latin typeface="Trebuchet MS"/>
              </a:rPr>
              <a:t>Pirmas struktūros lygis</a:t>
            </a:r>
            <a:endParaRPr/>
          </a:p>
          <a:p>
            <a:pPr lvl="1">
              <a:buSzPct val="25000"/>
              <a:buFont typeface="StarSymbol"/>
              <a:buChar char=""/>
            </a:pPr>
            <a:r>
              <a:rPr lang="en-US">
                <a:solidFill>
                  <a:srgbClr val="404040"/>
                </a:solidFill>
                <a:latin typeface="Trebuchet MS"/>
              </a:rPr>
              <a:t>Antras struktūros lygis</a:t>
            </a:r>
            <a:endParaRPr/>
          </a:p>
          <a:p>
            <a:pPr lvl="2">
              <a:buSzPct val="25000"/>
              <a:buFont typeface="StarSymbol"/>
              <a:buChar char=""/>
            </a:pPr>
            <a:r>
              <a:rPr lang="en-US">
                <a:solidFill>
                  <a:srgbClr val="404040"/>
                </a:solidFill>
                <a:latin typeface="Trebuchet MS"/>
              </a:rPr>
              <a:t>Trečias struktūros lygis</a:t>
            </a:r>
            <a:endParaRPr/>
          </a:p>
          <a:p>
            <a:pPr lvl="3">
              <a:buSzPct val="25000"/>
              <a:buFont typeface="StarSymbol"/>
              <a:buChar char=""/>
            </a:pPr>
            <a:r>
              <a:rPr lang="en-US">
                <a:solidFill>
                  <a:srgbClr val="404040"/>
                </a:solidFill>
                <a:latin typeface="Trebuchet MS"/>
              </a:rPr>
              <a:t>Ketvirtas struktūros lygis</a:t>
            </a:r>
            <a:endParaRPr/>
          </a:p>
          <a:p>
            <a:pPr lvl="4">
              <a:buSzPct val="25000"/>
              <a:buFont typeface="StarSymbol"/>
              <a:buChar char=""/>
            </a:pPr>
            <a:r>
              <a:rPr lang="en-US">
                <a:solidFill>
                  <a:srgbClr val="404040"/>
                </a:solidFill>
                <a:latin typeface="Trebuchet MS"/>
              </a:rPr>
              <a:t>Penktas struktūros lygis</a:t>
            </a:r>
            <a:endParaRPr/>
          </a:p>
          <a:p>
            <a:pPr lvl="5">
              <a:buSzPct val="25000"/>
              <a:buFont typeface="StarSymbol"/>
              <a:buChar char=""/>
            </a:pPr>
            <a:r>
              <a:rPr lang="en-US">
                <a:solidFill>
                  <a:srgbClr val="404040"/>
                </a:solidFill>
                <a:latin typeface="Trebuchet MS"/>
              </a:rPr>
              <a:t>Šeštas struktūros lygis</a:t>
            </a:r>
            <a:endParaRPr/>
          </a:p>
          <a:p>
            <a:pPr>
              <a:lnSpc>
                <a:spcPct val="100000"/>
              </a:lnSpc>
              <a:buSzPct val="25000"/>
              <a:buFont typeface="Wingdings 3" charset="2"/>
              <a:buChar char=""/>
            </a:pPr>
            <a:r>
              <a:rPr lang="en-US">
                <a:solidFill>
                  <a:srgbClr val="404040"/>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117" name="PlaceHolder 13"/>
          <p:cNvSpPr>
            <a:spLocks noGrp="1"/>
          </p:cNvSpPr>
          <p:nvPr>
            <p:ph type="body"/>
          </p:nvPr>
        </p:nvSpPr>
        <p:spPr>
          <a:xfrm>
            <a:off x="677160" y="2777040"/>
            <a:ext cx="3854160" cy="2584080"/>
          </a:xfrm>
          <a:prstGeom prst="rect">
            <a:avLst/>
          </a:prstGeom>
        </p:spPr>
        <p:txBody>
          <a:bodyPr anchor="ctr"/>
          <a:lstStyle/>
          <a:p>
            <a:pPr>
              <a:buSzPct val="25000"/>
              <a:buFont typeface="StarSymbol"/>
              <a:buChar char=""/>
            </a:pPr>
            <a:r>
              <a:rPr lang="en-US" sz="1400">
                <a:solidFill>
                  <a:srgbClr val="8B8B8B"/>
                </a:solidFill>
                <a:latin typeface="Trebuchet MS"/>
              </a:rPr>
              <a:t>Pirmas struktūros lygis</a:t>
            </a:r>
            <a:endParaRPr/>
          </a:p>
          <a:p>
            <a:pPr lvl="1">
              <a:buSzPct val="25000"/>
              <a:buFont typeface="StarSymbol"/>
              <a:buChar char=""/>
            </a:pPr>
            <a:r>
              <a:rPr lang="en-US" sz="1400">
                <a:solidFill>
                  <a:srgbClr val="8B8B8B"/>
                </a:solidFill>
                <a:latin typeface="Trebuchet MS"/>
              </a:rPr>
              <a:t>Antras struktūros lygis</a:t>
            </a:r>
            <a:endParaRPr/>
          </a:p>
          <a:p>
            <a:pPr lvl="2">
              <a:buSzPct val="25000"/>
              <a:buFont typeface="StarSymbol"/>
              <a:buChar char=""/>
            </a:pPr>
            <a:r>
              <a:rPr lang="en-US" sz="1400">
                <a:solidFill>
                  <a:srgbClr val="8B8B8B"/>
                </a:solidFill>
                <a:latin typeface="Trebuchet MS"/>
              </a:rPr>
              <a:t>Trečias struktūros lygis</a:t>
            </a:r>
            <a:endParaRPr/>
          </a:p>
          <a:p>
            <a:pPr lvl="3">
              <a:buSzPct val="25000"/>
              <a:buFont typeface="StarSymbol"/>
              <a:buChar char=""/>
            </a:pPr>
            <a:r>
              <a:rPr lang="en-US" sz="1400">
                <a:solidFill>
                  <a:srgbClr val="8B8B8B"/>
                </a:solidFill>
                <a:latin typeface="Trebuchet MS"/>
              </a:rPr>
              <a:t>Ketvirtas struktūros lygis</a:t>
            </a:r>
            <a:endParaRPr/>
          </a:p>
          <a:p>
            <a:pPr lvl="4">
              <a:buSzPct val="25000"/>
              <a:buFont typeface="StarSymbol"/>
              <a:buChar char=""/>
            </a:pPr>
            <a:r>
              <a:rPr lang="en-US" sz="1400">
                <a:solidFill>
                  <a:srgbClr val="8B8B8B"/>
                </a:solidFill>
                <a:latin typeface="Trebuchet MS"/>
              </a:rPr>
              <a:t>Penktas struktūros lygis</a:t>
            </a:r>
            <a:endParaRPr/>
          </a:p>
          <a:p>
            <a:pPr lvl="5">
              <a:buSzPct val="25000"/>
              <a:buFont typeface="StarSymbol"/>
              <a:buChar char=""/>
            </a:pPr>
            <a:r>
              <a:rPr lang="en-US" sz="1400">
                <a:solidFill>
                  <a:srgbClr val="8B8B8B"/>
                </a:solidFill>
                <a:latin typeface="Trebuchet MS"/>
              </a:rPr>
              <a:t>Šeštas struktūros lygis</a:t>
            </a:r>
            <a:endParaRPr/>
          </a:p>
          <a:p>
            <a:pPr>
              <a:lnSpc>
                <a:spcPct val="100000"/>
              </a:lnSpc>
            </a:pPr>
            <a:r>
              <a:rPr lang="en-US" sz="1400">
                <a:solidFill>
                  <a:srgbClr val="8B8B8B"/>
                </a:solidFill>
                <a:latin typeface="Trebuchet MS"/>
              </a:rPr>
              <a:t>Septintas struktūros lygisSpustelėję redag. ruoš. teksto stilių</a:t>
            </a:r>
            <a:endParaRPr/>
          </a:p>
        </p:txBody>
      </p:sp>
      <p:sp>
        <p:nvSpPr>
          <p:cNvPr id="118" name="PlaceHolder 14"/>
          <p:cNvSpPr>
            <a:spLocks noGrp="1"/>
          </p:cNvSpPr>
          <p:nvPr>
            <p:ph type="dt"/>
          </p:nvPr>
        </p:nvSpPr>
        <p:spPr>
          <a:xfrm>
            <a:off x="7205040" y="6041520"/>
            <a:ext cx="911520" cy="364680"/>
          </a:xfrm>
          <a:prstGeom prst="rect">
            <a:avLst/>
          </a:prstGeom>
        </p:spPr>
        <p:txBody>
          <a:bodyPr anchor="ctr"/>
          <a:lstStyle/>
          <a:p>
            <a:pPr>
              <a:lnSpc>
                <a:spcPct val="100000"/>
              </a:lnSpc>
            </a:pPr>
            <a:r>
              <a:rPr lang="lt-LT" sz="1400">
                <a:solidFill>
                  <a:srgbClr val="8B8B8B"/>
                </a:solidFill>
                <a:latin typeface="Trebuchet MS"/>
              </a:rPr>
              <a:t>2018-03-23</a:t>
            </a:r>
            <a:endParaRPr/>
          </a:p>
        </p:txBody>
      </p:sp>
      <p:sp>
        <p:nvSpPr>
          <p:cNvPr id="119" name="PlaceHolder 15"/>
          <p:cNvSpPr>
            <a:spLocks noGrp="1"/>
          </p:cNvSpPr>
          <p:nvPr>
            <p:ph type="ftr"/>
          </p:nvPr>
        </p:nvSpPr>
        <p:spPr>
          <a:xfrm>
            <a:off x="677160" y="6041520"/>
            <a:ext cx="6297120" cy="364680"/>
          </a:xfrm>
          <a:prstGeom prst="rect">
            <a:avLst/>
          </a:prstGeom>
        </p:spPr>
        <p:txBody>
          <a:bodyPr anchor="ctr"/>
          <a:lstStyle/>
          <a:p>
            <a:endParaRPr/>
          </a:p>
        </p:txBody>
      </p:sp>
      <p:sp>
        <p:nvSpPr>
          <p:cNvPr id="120" name="PlaceHolder 16"/>
          <p:cNvSpPr>
            <a:spLocks noGrp="1"/>
          </p:cNvSpPr>
          <p:nvPr>
            <p:ph type="sldNum"/>
          </p:nvPr>
        </p:nvSpPr>
        <p:spPr>
          <a:xfrm>
            <a:off x="8590680" y="6041520"/>
            <a:ext cx="682920" cy="364680"/>
          </a:xfrm>
          <a:prstGeom prst="rect">
            <a:avLst/>
          </a:prstGeom>
        </p:spPr>
        <p:txBody>
          <a:bodyPr anchor="ctr"/>
          <a:lstStyle/>
          <a:p>
            <a:pPr algn="r">
              <a:lnSpc>
                <a:spcPct val="100000"/>
              </a:lnSpc>
            </a:pPr>
            <a:fld id="{338DF2AE-B321-415F-9019-551A21CF890C}"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 name="Line 1"/>
          <p:cNvSpPr/>
          <p:nvPr/>
        </p:nvSpPr>
        <p:spPr>
          <a:xfrm>
            <a:off x="9370800" y="0"/>
            <a:ext cx="1219320" cy="6858000"/>
          </a:xfrm>
          <a:prstGeom prst="line">
            <a:avLst/>
          </a:prstGeom>
          <a:ln w="9360">
            <a:solidFill>
              <a:srgbClr val="BFBFBF"/>
            </a:solidFill>
            <a:round/>
          </a:ln>
        </p:spPr>
      </p:sp>
      <p:sp>
        <p:nvSpPr>
          <p:cNvPr id="154" name="Line 2"/>
          <p:cNvSpPr/>
          <p:nvPr/>
        </p:nvSpPr>
        <p:spPr>
          <a:xfrm flipH="1">
            <a:off x="7425000" y="3681360"/>
            <a:ext cx="4763520" cy="3176640"/>
          </a:xfrm>
          <a:prstGeom prst="line">
            <a:avLst/>
          </a:prstGeom>
          <a:ln w="9360">
            <a:solidFill>
              <a:srgbClr val="D9D9D9"/>
            </a:solidFill>
            <a:round/>
          </a:ln>
        </p:spPr>
      </p:sp>
      <p:sp>
        <p:nvSpPr>
          <p:cNvPr id="155" name="CustomShape 3"/>
          <p:cNvSpPr/>
          <p:nvPr/>
        </p:nvSpPr>
        <p:spPr>
          <a:xfrm>
            <a:off x="9181440" y="-8640"/>
            <a:ext cx="3007080" cy="6866280"/>
          </a:xfrm>
          <a:prstGeom prst="rect">
            <a:avLst/>
          </a:prstGeom>
          <a:solidFill>
            <a:srgbClr val="90C226"/>
          </a:solidFill>
        </p:spPr>
      </p:sp>
      <p:sp>
        <p:nvSpPr>
          <p:cNvPr id="156" name="CustomShape 4"/>
          <p:cNvSpPr/>
          <p:nvPr/>
        </p:nvSpPr>
        <p:spPr>
          <a:xfrm>
            <a:off x="9603360" y="-8640"/>
            <a:ext cx="2588040" cy="6866280"/>
          </a:xfrm>
          <a:prstGeom prst="rect">
            <a:avLst/>
          </a:prstGeom>
          <a:solidFill>
            <a:srgbClr val="90C226"/>
          </a:solidFill>
        </p:spPr>
      </p:sp>
      <p:sp>
        <p:nvSpPr>
          <p:cNvPr id="157" name="CustomShape 5"/>
          <p:cNvSpPr/>
          <p:nvPr/>
        </p:nvSpPr>
        <p:spPr>
          <a:xfrm>
            <a:off x="8932320" y="3048120"/>
            <a:ext cx="3259440" cy="3809520"/>
          </a:xfrm>
          <a:prstGeom prst="triangle">
            <a:avLst>
              <a:gd name="adj" fmla="val 100000"/>
            </a:avLst>
          </a:prstGeom>
          <a:solidFill>
            <a:srgbClr val="54A021"/>
          </a:solidFill>
        </p:spPr>
      </p:sp>
      <p:sp>
        <p:nvSpPr>
          <p:cNvPr id="158" name="CustomShape 6"/>
          <p:cNvSpPr/>
          <p:nvPr/>
        </p:nvSpPr>
        <p:spPr>
          <a:xfrm>
            <a:off x="9334440" y="-8640"/>
            <a:ext cx="2854080" cy="6866280"/>
          </a:xfrm>
          <a:prstGeom prst="rect">
            <a:avLst/>
          </a:prstGeom>
          <a:solidFill>
            <a:srgbClr val="3F7819"/>
          </a:solidFill>
        </p:spPr>
      </p:sp>
      <p:sp>
        <p:nvSpPr>
          <p:cNvPr id="159" name="CustomShape 7"/>
          <p:cNvSpPr/>
          <p:nvPr/>
        </p:nvSpPr>
        <p:spPr>
          <a:xfrm>
            <a:off x="10898640" y="-8640"/>
            <a:ext cx="1289880" cy="6866280"/>
          </a:xfrm>
          <a:prstGeom prst="rect">
            <a:avLst/>
          </a:prstGeom>
          <a:solidFill>
            <a:srgbClr val="C0E474"/>
          </a:solidFill>
        </p:spPr>
      </p:sp>
      <p:sp>
        <p:nvSpPr>
          <p:cNvPr id="160" name="CustomShape 8"/>
          <p:cNvSpPr/>
          <p:nvPr/>
        </p:nvSpPr>
        <p:spPr>
          <a:xfrm>
            <a:off x="10938960" y="-8640"/>
            <a:ext cx="1249560" cy="6866280"/>
          </a:xfrm>
          <a:prstGeom prst="rect">
            <a:avLst/>
          </a:prstGeom>
          <a:solidFill>
            <a:srgbClr val="90C226"/>
          </a:solidFill>
        </p:spPr>
      </p:sp>
      <p:sp>
        <p:nvSpPr>
          <p:cNvPr id="161" name="CustomShape 9"/>
          <p:cNvSpPr/>
          <p:nvPr/>
        </p:nvSpPr>
        <p:spPr>
          <a:xfrm>
            <a:off x="10371600" y="3589920"/>
            <a:ext cx="1816920" cy="3267720"/>
          </a:xfrm>
          <a:prstGeom prst="triangle">
            <a:avLst>
              <a:gd name="adj" fmla="val 100000"/>
            </a:avLst>
          </a:prstGeom>
          <a:solidFill>
            <a:srgbClr val="90C226"/>
          </a:solidFill>
        </p:spPr>
      </p:sp>
      <p:sp>
        <p:nvSpPr>
          <p:cNvPr id="162" name="CustomShape 10"/>
          <p:cNvSpPr/>
          <p:nvPr/>
        </p:nvSpPr>
        <p:spPr>
          <a:xfrm>
            <a:off x="0" y="4013280"/>
            <a:ext cx="448200" cy="2844360"/>
          </a:xfrm>
          <a:prstGeom prst="triangle">
            <a:avLst>
              <a:gd name="adj" fmla="val 0"/>
            </a:avLst>
          </a:prstGeom>
          <a:solidFill>
            <a:srgbClr val="90C226"/>
          </a:solidFill>
        </p:spPr>
      </p:sp>
      <p:sp>
        <p:nvSpPr>
          <p:cNvPr id="163" name="PlaceHolder 11"/>
          <p:cNvSpPr>
            <a:spLocks noGrp="1"/>
          </p:cNvSpPr>
          <p:nvPr>
            <p:ph type="title"/>
          </p:nvPr>
        </p:nvSpPr>
        <p:spPr>
          <a:xfrm>
            <a:off x="685800" y="609480"/>
            <a:ext cx="8587800" cy="3022200"/>
          </a:xfrm>
          <a:prstGeom prst="rect">
            <a:avLst/>
          </a:prstGeom>
        </p:spPr>
        <p:txBody>
          <a:bodyPr anchor="ctr"/>
          <a:lstStyle/>
          <a:p>
            <a:pPr>
              <a:lnSpc>
                <a:spcPct val="100000"/>
              </a:lnSpc>
            </a:pPr>
            <a:r>
              <a:rPr lang="en-US" sz="4400">
                <a:solidFill>
                  <a:srgbClr val="90C226"/>
                </a:solidFill>
                <a:latin typeface="Trebuchet MS"/>
              </a:rPr>
              <a:t>PavadinimasSpustelėję redag. ruoš. pavad. stilių</a:t>
            </a:r>
            <a:endParaRPr/>
          </a:p>
        </p:txBody>
      </p:sp>
      <p:sp>
        <p:nvSpPr>
          <p:cNvPr id="164" name="PlaceHolder 12"/>
          <p:cNvSpPr>
            <a:spLocks noGrp="1"/>
          </p:cNvSpPr>
          <p:nvPr>
            <p:ph type="body"/>
          </p:nvPr>
        </p:nvSpPr>
        <p:spPr>
          <a:xfrm>
            <a:off x="677160" y="4013280"/>
            <a:ext cx="8596440" cy="513720"/>
          </a:xfrm>
          <a:prstGeom prst="rect">
            <a:avLst/>
          </a:prstGeom>
        </p:spPr>
        <p:txBody>
          <a:bodyPr anchor="b"/>
          <a:lstStyle/>
          <a:p>
            <a:pPr>
              <a:buSzPct val="25000"/>
              <a:buFont typeface="StarSymbol"/>
              <a:buChar char=""/>
            </a:pPr>
            <a:r>
              <a:rPr lang="en-US">
                <a:solidFill>
                  <a:srgbClr val="808080"/>
                </a:solidFill>
                <a:latin typeface="Trebuchet MS"/>
              </a:rPr>
              <a:t>Pirmas struktūros lygis</a:t>
            </a:r>
            <a:endParaRPr/>
          </a:p>
          <a:p>
            <a:pPr lvl="1">
              <a:buSzPct val="25000"/>
              <a:buFont typeface="StarSymbol"/>
              <a:buChar char=""/>
            </a:pPr>
            <a:r>
              <a:rPr lang="en-US">
                <a:solidFill>
                  <a:srgbClr val="808080"/>
                </a:solidFill>
                <a:latin typeface="Trebuchet MS"/>
              </a:rPr>
              <a:t>Antras struktūros lygis</a:t>
            </a:r>
            <a:endParaRPr/>
          </a:p>
          <a:p>
            <a:pPr lvl="2">
              <a:buSzPct val="25000"/>
              <a:buFont typeface="StarSymbol"/>
              <a:buChar char=""/>
            </a:pPr>
            <a:r>
              <a:rPr lang="en-US">
                <a:solidFill>
                  <a:srgbClr val="808080"/>
                </a:solidFill>
                <a:latin typeface="Trebuchet MS"/>
              </a:rPr>
              <a:t>Trečias struktūros lygis</a:t>
            </a:r>
            <a:endParaRPr/>
          </a:p>
          <a:p>
            <a:pPr lvl="3">
              <a:buSzPct val="25000"/>
              <a:buFont typeface="StarSymbol"/>
              <a:buChar char=""/>
            </a:pPr>
            <a:r>
              <a:rPr lang="en-US">
                <a:solidFill>
                  <a:srgbClr val="808080"/>
                </a:solidFill>
                <a:latin typeface="Trebuchet MS"/>
              </a:rPr>
              <a:t>Ketvirtas struktūros lygis</a:t>
            </a:r>
            <a:endParaRPr/>
          </a:p>
          <a:p>
            <a:pPr lvl="4">
              <a:buSzPct val="25000"/>
              <a:buFont typeface="StarSymbol"/>
              <a:buChar char=""/>
            </a:pPr>
            <a:r>
              <a:rPr lang="en-US">
                <a:solidFill>
                  <a:srgbClr val="808080"/>
                </a:solidFill>
                <a:latin typeface="Trebuchet MS"/>
              </a:rPr>
              <a:t>Penktas struktūros lygis</a:t>
            </a:r>
            <a:endParaRPr/>
          </a:p>
          <a:p>
            <a:pPr lvl="5">
              <a:buSzPct val="25000"/>
              <a:buFont typeface="StarSymbol"/>
              <a:buChar char=""/>
            </a:pPr>
            <a:r>
              <a:rPr lang="en-US">
                <a:solidFill>
                  <a:srgbClr val="808080"/>
                </a:solidFill>
                <a:latin typeface="Trebuchet MS"/>
              </a:rPr>
              <a:t>Šeštas struktūros lygis</a:t>
            </a:r>
            <a:endParaRPr/>
          </a:p>
          <a:p>
            <a:pPr>
              <a:lnSpc>
                <a:spcPct val="100000"/>
              </a:lnSpc>
            </a:pPr>
            <a:r>
              <a:rPr lang="en-US">
                <a:solidFill>
                  <a:srgbClr val="808080"/>
                </a:solidFill>
                <a:latin typeface="Trebuchet MS"/>
              </a:rPr>
              <a:t>Septintas struktūros lygisSpustelėję redag. ruoš. teksto stilių</a:t>
            </a:r>
            <a:endParaRPr/>
          </a:p>
        </p:txBody>
      </p:sp>
      <p:sp>
        <p:nvSpPr>
          <p:cNvPr id="165" name="PlaceHolder 13"/>
          <p:cNvSpPr>
            <a:spLocks noGrp="1"/>
          </p:cNvSpPr>
          <p:nvPr>
            <p:ph type="body"/>
          </p:nvPr>
        </p:nvSpPr>
        <p:spPr>
          <a:xfrm>
            <a:off x="677160" y="4527360"/>
            <a:ext cx="8596440" cy="1513440"/>
          </a:xfrm>
          <a:prstGeom prst="rect">
            <a:avLst/>
          </a:prstGeom>
        </p:spPr>
        <p:txBody>
          <a:bodyPr/>
          <a:lstStyle/>
          <a:p>
            <a:pPr>
              <a:buSzPct val="25000"/>
              <a:buFont typeface="StarSymbol"/>
              <a:buChar char=""/>
            </a:pPr>
            <a:r>
              <a:rPr lang="en-US">
                <a:solidFill>
                  <a:srgbClr val="808080"/>
                </a:solidFill>
                <a:latin typeface="Trebuchet MS"/>
              </a:rPr>
              <a:t>Pirmas struktūros lygis</a:t>
            </a:r>
            <a:endParaRPr/>
          </a:p>
          <a:p>
            <a:pPr lvl="1">
              <a:buSzPct val="25000"/>
              <a:buFont typeface="StarSymbol"/>
              <a:buChar char=""/>
            </a:pPr>
            <a:r>
              <a:rPr lang="en-US">
                <a:solidFill>
                  <a:srgbClr val="808080"/>
                </a:solidFill>
                <a:latin typeface="Trebuchet MS"/>
              </a:rPr>
              <a:t>Antras struktūros lygis</a:t>
            </a:r>
            <a:endParaRPr/>
          </a:p>
          <a:p>
            <a:pPr lvl="2">
              <a:buSzPct val="25000"/>
              <a:buFont typeface="StarSymbol"/>
              <a:buChar char=""/>
            </a:pPr>
            <a:r>
              <a:rPr lang="en-US">
                <a:solidFill>
                  <a:srgbClr val="808080"/>
                </a:solidFill>
                <a:latin typeface="Trebuchet MS"/>
              </a:rPr>
              <a:t>Trečias struktūros lygis</a:t>
            </a:r>
            <a:endParaRPr/>
          </a:p>
          <a:p>
            <a:pPr lvl="3">
              <a:buSzPct val="25000"/>
              <a:buFont typeface="StarSymbol"/>
              <a:buChar char=""/>
            </a:pPr>
            <a:r>
              <a:rPr lang="en-US">
                <a:solidFill>
                  <a:srgbClr val="808080"/>
                </a:solidFill>
                <a:latin typeface="Trebuchet MS"/>
              </a:rPr>
              <a:t>Ketvirtas struktūros lygis</a:t>
            </a:r>
            <a:endParaRPr/>
          </a:p>
          <a:p>
            <a:pPr lvl="4">
              <a:buSzPct val="25000"/>
              <a:buFont typeface="StarSymbol"/>
              <a:buChar char=""/>
            </a:pPr>
            <a:r>
              <a:rPr lang="en-US">
                <a:solidFill>
                  <a:srgbClr val="808080"/>
                </a:solidFill>
                <a:latin typeface="Trebuchet MS"/>
              </a:rPr>
              <a:t>Penktas struktūros lygis</a:t>
            </a:r>
            <a:endParaRPr/>
          </a:p>
          <a:p>
            <a:pPr lvl="5">
              <a:buSzPct val="25000"/>
              <a:buFont typeface="StarSymbol"/>
              <a:buChar char=""/>
            </a:pPr>
            <a:r>
              <a:rPr lang="en-US">
                <a:solidFill>
                  <a:srgbClr val="808080"/>
                </a:solidFill>
                <a:latin typeface="Trebuchet MS"/>
              </a:rPr>
              <a:t>Šeštas struktūros lygis</a:t>
            </a:r>
            <a:endParaRPr/>
          </a:p>
          <a:p>
            <a:pPr>
              <a:lnSpc>
                <a:spcPct val="100000"/>
              </a:lnSpc>
            </a:pPr>
            <a:r>
              <a:rPr lang="en-US">
                <a:solidFill>
                  <a:srgbClr val="808080"/>
                </a:solidFill>
                <a:latin typeface="Trebuchet MS"/>
              </a:rPr>
              <a:t>Septintas struktūros lygisSpustelėję redag. ruoš. teksto stilių</a:t>
            </a:r>
            <a:endParaRPr/>
          </a:p>
        </p:txBody>
      </p:sp>
      <p:sp>
        <p:nvSpPr>
          <p:cNvPr id="166" name="PlaceHolder 14"/>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167" name="PlaceHolder 15"/>
          <p:cNvSpPr>
            <a:spLocks noGrp="1"/>
          </p:cNvSpPr>
          <p:nvPr>
            <p:ph type="ftr"/>
          </p:nvPr>
        </p:nvSpPr>
        <p:spPr>
          <a:xfrm>
            <a:off x="677160" y="6041520"/>
            <a:ext cx="6297120" cy="364680"/>
          </a:xfrm>
          <a:prstGeom prst="rect">
            <a:avLst/>
          </a:prstGeom>
        </p:spPr>
        <p:txBody>
          <a:bodyPr anchor="ctr"/>
          <a:lstStyle/>
          <a:p>
            <a:endParaRPr/>
          </a:p>
        </p:txBody>
      </p:sp>
      <p:sp>
        <p:nvSpPr>
          <p:cNvPr id="168" name="PlaceHolder 16"/>
          <p:cNvSpPr>
            <a:spLocks noGrp="1"/>
          </p:cNvSpPr>
          <p:nvPr>
            <p:ph type="sldNum"/>
          </p:nvPr>
        </p:nvSpPr>
        <p:spPr>
          <a:xfrm>
            <a:off x="8590680" y="6041520"/>
            <a:ext cx="682920" cy="364680"/>
          </a:xfrm>
          <a:prstGeom prst="rect">
            <a:avLst/>
          </a:prstGeom>
        </p:spPr>
        <p:txBody>
          <a:bodyPr anchor="ctr"/>
          <a:lstStyle/>
          <a:p>
            <a:pPr algn="r">
              <a:lnSpc>
                <a:spcPct val="100000"/>
              </a:lnSpc>
            </a:pPr>
            <a:fld id="{84AC3DBC-4032-4B20-9B56-0800D7BBD9DF}"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8" name="Line 1"/>
          <p:cNvSpPr/>
          <p:nvPr/>
        </p:nvSpPr>
        <p:spPr>
          <a:xfrm>
            <a:off x="9370800" y="0"/>
            <a:ext cx="1219320" cy="6858000"/>
          </a:xfrm>
          <a:prstGeom prst="line">
            <a:avLst/>
          </a:prstGeom>
          <a:ln w="9360">
            <a:solidFill>
              <a:srgbClr val="BFBFBF"/>
            </a:solidFill>
            <a:round/>
          </a:ln>
        </p:spPr>
      </p:sp>
      <p:sp>
        <p:nvSpPr>
          <p:cNvPr id="249" name="Line 2"/>
          <p:cNvSpPr/>
          <p:nvPr/>
        </p:nvSpPr>
        <p:spPr>
          <a:xfrm flipH="1">
            <a:off x="7425000" y="3681360"/>
            <a:ext cx="4763520" cy="3176640"/>
          </a:xfrm>
          <a:prstGeom prst="line">
            <a:avLst/>
          </a:prstGeom>
          <a:ln w="9360">
            <a:solidFill>
              <a:srgbClr val="D9D9D9"/>
            </a:solidFill>
            <a:round/>
          </a:ln>
        </p:spPr>
      </p:sp>
      <p:sp>
        <p:nvSpPr>
          <p:cNvPr id="250" name="CustomShape 3"/>
          <p:cNvSpPr/>
          <p:nvPr/>
        </p:nvSpPr>
        <p:spPr>
          <a:xfrm>
            <a:off x="9181440" y="-8640"/>
            <a:ext cx="3007080" cy="6866280"/>
          </a:xfrm>
          <a:prstGeom prst="rect">
            <a:avLst/>
          </a:prstGeom>
          <a:solidFill>
            <a:srgbClr val="90C226"/>
          </a:solidFill>
        </p:spPr>
      </p:sp>
      <p:sp>
        <p:nvSpPr>
          <p:cNvPr id="251" name="CustomShape 4"/>
          <p:cNvSpPr/>
          <p:nvPr/>
        </p:nvSpPr>
        <p:spPr>
          <a:xfrm>
            <a:off x="9603360" y="-8640"/>
            <a:ext cx="2588040" cy="6866280"/>
          </a:xfrm>
          <a:prstGeom prst="rect">
            <a:avLst/>
          </a:prstGeom>
          <a:solidFill>
            <a:srgbClr val="90C226"/>
          </a:solidFill>
        </p:spPr>
      </p:sp>
      <p:sp>
        <p:nvSpPr>
          <p:cNvPr id="252" name="CustomShape 5"/>
          <p:cNvSpPr/>
          <p:nvPr/>
        </p:nvSpPr>
        <p:spPr>
          <a:xfrm>
            <a:off x="8932320" y="3048120"/>
            <a:ext cx="3259440" cy="3809520"/>
          </a:xfrm>
          <a:prstGeom prst="triangle">
            <a:avLst>
              <a:gd name="adj" fmla="val 100000"/>
            </a:avLst>
          </a:prstGeom>
          <a:solidFill>
            <a:srgbClr val="54A021"/>
          </a:solidFill>
        </p:spPr>
      </p:sp>
      <p:sp>
        <p:nvSpPr>
          <p:cNvPr id="253" name="CustomShape 6"/>
          <p:cNvSpPr/>
          <p:nvPr/>
        </p:nvSpPr>
        <p:spPr>
          <a:xfrm>
            <a:off x="9334440" y="-8640"/>
            <a:ext cx="2854080" cy="6866280"/>
          </a:xfrm>
          <a:prstGeom prst="rect">
            <a:avLst/>
          </a:prstGeom>
          <a:solidFill>
            <a:srgbClr val="3F7819"/>
          </a:solidFill>
        </p:spPr>
      </p:sp>
      <p:sp>
        <p:nvSpPr>
          <p:cNvPr id="254" name="CustomShape 7"/>
          <p:cNvSpPr/>
          <p:nvPr/>
        </p:nvSpPr>
        <p:spPr>
          <a:xfrm>
            <a:off x="10898640" y="-8640"/>
            <a:ext cx="1289880" cy="6866280"/>
          </a:xfrm>
          <a:prstGeom prst="rect">
            <a:avLst/>
          </a:prstGeom>
          <a:solidFill>
            <a:srgbClr val="C0E474"/>
          </a:solidFill>
        </p:spPr>
      </p:sp>
      <p:sp>
        <p:nvSpPr>
          <p:cNvPr id="255" name="CustomShape 8"/>
          <p:cNvSpPr/>
          <p:nvPr/>
        </p:nvSpPr>
        <p:spPr>
          <a:xfrm>
            <a:off x="10938960" y="-8640"/>
            <a:ext cx="1249560" cy="6866280"/>
          </a:xfrm>
          <a:prstGeom prst="rect">
            <a:avLst/>
          </a:prstGeom>
          <a:solidFill>
            <a:srgbClr val="90C226"/>
          </a:solidFill>
        </p:spPr>
      </p:sp>
      <p:sp>
        <p:nvSpPr>
          <p:cNvPr id="256" name="CustomShape 9"/>
          <p:cNvSpPr/>
          <p:nvPr/>
        </p:nvSpPr>
        <p:spPr>
          <a:xfrm>
            <a:off x="10371600" y="3589920"/>
            <a:ext cx="1816920" cy="3267720"/>
          </a:xfrm>
          <a:prstGeom prst="triangle">
            <a:avLst>
              <a:gd name="adj" fmla="val 100000"/>
            </a:avLst>
          </a:prstGeom>
          <a:solidFill>
            <a:srgbClr val="90C226"/>
          </a:solidFill>
        </p:spPr>
      </p:sp>
      <p:sp>
        <p:nvSpPr>
          <p:cNvPr id="257" name="CustomShape 10"/>
          <p:cNvSpPr/>
          <p:nvPr/>
        </p:nvSpPr>
        <p:spPr>
          <a:xfrm>
            <a:off x="0" y="4013280"/>
            <a:ext cx="448200" cy="2844360"/>
          </a:xfrm>
          <a:prstGeom prst="triangle">
            <a:avLst>
              <a:gd name="adj" fmla="val 0"/>
            </a:avLst>
          </a:prstGeom>
          <a:solidFill>
            <a:srgbClr val="90C226"/>
          </a:solidFill>
        </p:spPr>
      </p:sp>
      <p:sp>
        <p:nvSpPr>
          <p:cNvPr id="258"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259" name="PlaceHolder 12"/>
          <p:cNvSpPr>
            <a:spLocks noGrp="1"/>
          </p:cNvSpPr>
          <p:nvPr>
            <p:ph type="body"/>
          </p:nvPr>
        </p:nvSpPr>
        <p:spPr>
          <a:xfrm>
            <a:off x="675720" y="2161080"/>
            <a:ext cx="4185360" cy="576000"/>
          </a:xfrm>
          <a:prstGeom prst="rect">
            <a:avLst/>
          </a:prstGeom>
        </p:spPr>
        <p:txBody>
          <a:bodyPr anchor="b"/>
          <a:lstStyle/>
          <a:p>
            <a:pPr>
              <a:buSzPct val="25000"/>
              <a:buFont typeface="StarSymbol"/>
              <a:buChar char=""/>
            </a:pPr>
            <a:r>
              <a:rPr lang="en-US" sz="2400">
                <a:solidFill>
                  <a:srgbClr val="404040"/>
                </a:solidFill>
                <a:latin typeface="Trebuchet MS"/>
              </a:rPr>
              <a:t>Pirmas struktūros lygis</a:t>
            </a:r>
            <a:endParaRPr/>
          </a:p>
          <a:p>
            <a:pPr lvl="1">
              <a:buSzPct val="25000"/>
              <a:buFont typeface="StarSymbol"/>
              <a:buChar char=""/>
            </a:pPr>
            <a:r>
              <a:rPr lang="en-US" sz="2400">
                <a:solidFill>
                  <a:srgbClr val="404040"/>
                </a:solidFill>
                <a:latin typeface="Trebuchet MS"/>
              </a:rPr>
              <a:t>Antras struktūros lygis</a:t>
            </a:r>
            <a:endParaRPr/>
          </a:p>
          <a:p>
            <a:pPr lvl="2">
              <a:buSzPct val="25000"/>
              <a:buFont typeface="StarSymbol"/>
              <a:buChar char=""/>
            </a:pPr>
            <a:r>
              <a:rPr lang="en-US" sz="2400">
                <a:solidFill>
                  <a:srgbClr val="404040"/>
                </a:solidFill>
                <a:latin typeface="Trebuchet MS"/>
              </a:rPr>
              <a:t>Trečias struktūros lygis</a:t>
            </a:r>
            <a:endParaRPr/>
          </a:p>
          <a:p>
            <a:pPr lvl="3">
              <a:buSzPct val="25000"/>
              <a:buFont typeface="StarSymbol"/>
              <a:buChar char=""/>
            </a:pPr>
            <a:r>
              <a:rPr lang="en-US" sz="2400">
                <a:solidFill>
                  <a:srgbClr val="404040"/>
                </a:solidFill>
                <a:latin typeface="Trebuchet MS"/>
              </a:rPr>
              <a:t>Ketvirtas struktūros lygis</a:t>
            </a:r>
            <a:endParaRPr/>
          </a:p>
          <a:p>
            <a:pPr lvl="4">
              <a:buSzPct val="25000"/>
              <a:buFont typeface="StarSymbol"/>
              <a:buChar char=""/>
            </a:pPr>
            <a:r>
              <a:rPr lang="en-US" sz="2400">
                <a:solidFill>
                  <a:srgbClr val="404040"/>
                </a:solidFill>
                <a:latin typeface="Trebuchet MS"/>
              </a:rPr>
              <a:t>Penktas struktūros lygis</a:t>
            </a:r>
            <a:endParaRPr/>
          </a:p>
          <a:p>
            <a:pPr lvl="5">
              <a:buSzPct val="25000"/>
              <a:buFont typeface="StarSymbol"/>
              <a:buChar char=""/>
            </a:pPr>
            <a:r>
              <a:rPr lang="en-US" sz="2400">
                <a:solidFill>
                  <a:srgbClr val="404040"/>
                </a:solidFill>
                <a:latin typeface="Trebuchet MS"/>
              </a:rPr>
              <a:t>Šeštas struktūros lygis</a:t>
            </a:r>
            <a:endParaRPr/>
          </a:p>
          <a:p>
            <a:pPr>
              <a:lnSpc>
                <a:spcPct val="100000"/>
              </a:lnSpc>
            </a:pPr>
            <a:r>
              <a:rPr lang="en-US" sz="2400">
                <a:solidFill>
                  <a:srgbClr val="404040"/>
                </a:solidFill>
                <a:latin typeface="Trebuchet MS"/>
              </a:rPr>
              <a:t>Septintas struktūros lygisSpustelėję redag. ruoš. teksto stilių</a:t>
            </a:r>
            <a:endParaRPr/>
          </a:p>
        </p:txBody>
      </p:sp>
      <p:sp>
        <p:nvSpPr>
          <p:cNvPr id="260" name="PlaceHolder 13"/>
          <p:cNvSpPr>
            <a:spLocks noGrp="1"/>
          </p:cNvSpPr>
          <p:nvPr>
            <p:ph type="body"/>
          </p:nvPr>
        </p:nvSpPr>
        <p:spPr>
          <a:xfrm>
            <a:off x="675720" y="2737080"/>
            <a:ext cx="4185360" cy="3303720"/>
          </a:xfrm>
          <a:prstGeom prst="rect">
            <a:avLst/>
          </a:prstGeom>
        </p:spPr>
        <p:txBody>
          <a:bodyPr anchor="ctr"/>
          <a:lstStyle/>
          <a:p>
            <a:pPr>
              <a:buSzPct val="25000"/>
              <a:buFont typeface="StarSymbol"/>
              <a:buChar char=""/>
            </a:pPr>
            <a:r>
              <a:rPr lang="en-US" sz="900">
                <a:solidFill>
                  <a:srgbClr val="8B8B8B"/>
                </a:solidFill>
                <a:latin typeface="Trebuchet MS"/>
              </a:rPr>
              <a:t>Pirmas struktūros lygis</a:t>
            </a:r>
            <a:endParaRPr/>
          </a:p>
          <a:p>
            <a:pPr lvl="1">
              <a:buSzPct val="25000"/>
              <a:buFont typeface="StarSymbol"/>
              <a:buChar char=""/>
            </a:pPr>
            <a:r>
              <a:rPr lang="en-US" sz="900">
                <a:solidFill>
                  <a:srgbClr val="8B8B8B"/>
                </a:solidFill>
                <a:latin typeface="Trebuchet MS"/>
              </a:rPr>
              <a:t>Antras struktūros lygis</a:t>
            </a:r>
            <a:endParaRPr/>
          </a:p>
          <a:p>
            <a:pPr lvl="2">
              <a:buSzPct val="25000"/>
              <a:buFont typeface="StarSymbol"/>
              <a:buChar char=""/>
            </a:pPr>
            <a:r>
              <a:rPr lang="en-US" sz="900">
                <a:solidFill>
                  <a:srgbClr val="8B8B8B"/>
                </a:solidFill>
                <a:latin typeface="Trebuchet MS"/>
              </a:rPr>
              <a:t>Trečias struktūros lygis</a:t>
            </a:r>
            <a:endParaRPr/>
          </a:p>
          <a:p>
            <a:pPr lvl="3">
              <a:buSzPct val="25000"/>
              <a:buFont typeface="StarSymbol"/>
              <a:buChar char=""/>
            </a:pPr>
            <a:r>
              <a:rPr lang="en-US" sz="900">
                <a:solidFill>
                  <a:srgbClr val="8B8B8B"/>
                </a:solidFill>
                <a:latin typeface="Trebuchet MS"/>
              </a:rPr>
              <a:t>Ketvirtas struktūros lygis</a:t>
            </a:r>
            <a:endParaRPr/>
          </a:p>
          <a:p>
            <a:pPr lvl="4">
              <a:buSzPct val="25000"/>
              <a:buFont typeface="StarSymbol"/>
              <a:buChar char=""/>
            </a:pPr>
            <a:r>
              <a:rPr lang="en-US" sz="900">
                <a:solidFill>
                  <a:srgbClr val="8B8B8B"/>
                </a:solidFill>
                <a:latin typeface="Trebuchet MS"/>
              </a:rPr>
              <a:t>Penktas struktūros lygis</a:t>
            </a:r>
            <a:endParaRPr/>
          </a:p>
          <a:p>
            <a:pPr lvl="5">
              <a:buSzPct val="25000"/>
              <a:buFont typeface="StarSymbol"/>
              <a:buChar char=""/>
            </a:pPr>
            <a:r>
              <a:rPr lang="en-US" sz="900">
                <a:solidFill>
                  <a:srgbClr val="8B8B8B"/>
                </a:solidFill>
                <a:latin typeface="Trebuchet MS"/>
              </a:rPr>
              <a:t>Šeštas struktūros lygis</a:t>
            </a:r>
            <a:endParaRPr/>
          </a:p>
          <a:p>
            <a:pPr>
              <a:lnSpc>
                <a:spcPct val="100000"/>
              </a:lnSpc>
              <a:buSzPct val="25000"/>
              <a:buFont typeface="Wingdings 3" charset="2"/>
              <a:buChar char=""/>
            </a:pPr>
            <a:r>
              <a:rPr lang="en-US" sz="900">
                <a:solidFill>
                  <a:srgbClr val="8B8B8B"/>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261" name="PlaceHolder 14"/>
          <p:cNvSpPr>
            <a:spLocks noGrp="1"/>
          </p:cNvSpPr>
          <p:nvPr>
            <p:ph type="body"/>
          </p:nvPr>
        </p:nvSpPr>
        <p:spPr>
          <a:xfrm>
            <a:off x="5088240" y="2161080"/>
            <a:ext cx="4185360" cy="576000"/>
          </a:xfrm>
          <a:prstGeom prst="rect">
            <a:avLst/>
          </a:prstGeom>
        </p:spPr>
        <p:txBody>
          <a:bodyPr anchor="b"/>
          <a:lstStyle/>
          <a:p>
            <a:pPr>
              <a:buSzPct val="25000"/>
              <a:buFont typeface="StarSymbol"/>
              <a:buChar char=""/>
            </a:pPr>
            <a:r>
              <a:rPr lang="en-US" sz="2400">
                <a:solidFill>
                  <a:srgbClr val="8B8B8B"/>
                </a:solidFill>
                <a:latin typeface="Trebuchet MS"/>
              </a:rPr>
              <a:t>Pirmas struktūros lygis</a:t>
            </a:r>
            <a:endParaRPr/>
          </a:p>
          <a:p>
            <a:pPr lvl="1">
              <a:buSzPct val="25000"/>
              <a:buFont typeface="StarSymbol"/>
              <a:buChar char=""/>
            </a:pPr>
            <a:r>
              <a:rPr lang="en-US" sz="2400">
                <a:solidFill>
                  <a:srgbClr val="8B8B8B"/>
                </a:solidFill>
                <a:latin typeface="Trebuchet MS"/>
              </a:rPr>
              <a:t>Antras struktūros lygis</a:t>
            </a:r>
            <a:endParaRPr/>
          </a:p>
          <a:p>
            <a:pPr lvl="2">
              <a:buSzPct val="25000"/>
              <a:buFont typeface="StarSymbol"/>
              <a:buChar char=""/>
            </a:pPr>
            <a:r>
              <a:rPr lang="en-US" sz="2400">
                <a:solidFill>
                  <a:srgbClr val="8B8B8B"/>
                </a:solidFill>
                <a:latin typeface="Trebuchet MS"/>
              </a:rPr>
              <a:t>Trečias struktūros lygis</a:t>
            </a:r>
            <a:endParaRPr/>
          </a:p>
          <a:p>
            <a:pPr lvl="3">
              <a:buSzPct val="25000"/>
              <a:buFont typeface="StarSymbol"/>
              <a:buChar char=""/>
            </a:pPr>
            <a:r>
              <a:rPr lang="en-US" sz="2400">
                <a:solidFill>
                  <a:srgbClr val="8B8B8B"/>
                </a:solidFill>
                <a:latin typeface="Trebuchet MS"/>
              </a:rPr>
              <a:t>Ketvirtas struktūros lygis</a:t>
            </a:r>
            <a:endParaRPr/>
          </a:p>
          <a:p>
            <a:pPr lvl="4">
              <a:buSzPct val="25000"/>
              <a:buFont typeface="StarSymbol"/>
              <a:buChar char=""/>
            </a:pPr>
            <a:r>
              <a:rPr lang="en-US" sz="2400">
                <a:solidFill>
                  <a:srgbClr val="8B8B8B"/>
                </a:solidFill>
                <a:latin typeface="Trebuchet MS"/>
              </a:rPr>
              <a:t>Penktas struktūros lygis</a:t>
            </a:r>
            <a:endParaRPr/>
          </a:p>
          <a:p>
            <a:pPr lvl="5">
              <a:buSzPct val="25000"/>
              <a:buFont typeface="StarSymbol"/>
              <a:buChar char=""/>
            </a:pPr>
            <a:r>
              <a:rPr lang="en-US" sz="2400">
                <a:solidFill>
                  <a:srgbClr val="8B8B8B"/>
                </a:solidFill>
                <a:latin typeface="Trebuchet MS"/>
              </a:rPr>
              <a:t>Šeštas struktūros lygis</a:t>
            </a:r>
            <a:endParaRPr/>
          </a:p>
          <a:p>
            <a:pPr>
              <a:lnSpc>
                <a:spcPct val="100000"/>
              </a:lnSpc>
            </a:pPr>
            <a:r>
              <a:rPr lang="en-US" sz="2400">
                <a:solidFill>
                  <a:srgbClr val="8B8B8B"/>
                </a:solidFill>
                <a:latin typeface="Trebuchet MS"/>
              </a:rPr>
              <a:t>Septintas struktūros lygisSpustelėję redag. ruoš. teksto stilių</a:t>
            </a:r>
            <a:endParaRPr/>
          </a:p>
        </p:txBody>
      </p:sp>
      <p:sp>
        <p:nvSpPr>
          <p:cNvPr id="262" name="PlaceHolder 15"/>
          <p:cNvSpPr>
            <a:spLocks noGrp="1"/>
          </p:cNvSpPr>
          <p:nvPr>
            <p:ph type="body"/>
          </p:nvPr>
        </p:nvSpPr>
        <p:spPr>
          <a:xfrm>
            <a:off x="5088240" y="2737080"/>
            <a:ext cx="4185360" cy="3303720"/>
          </a:xfrm>
          <a:prstGeom prst="rect">
            <a:avLst/>
          </a:prstGeom>
        </p:spPr>
        <p:txBody>
          <a:bodyPr anchor="ctr"/>
          <a:lstStyle/>
          <a:p>
            <a:pPr>
              <a:buSzPct val="25000"/>
              <a:buFont typeface="StarSymbol"/>
              <a:buChar char=""/>
            </a:pPr>
            <a:r>
              <a:rPr lang="en-US" sz="900">
                <a:solidFill>
                  <a:srgbClr val="90C226"/>
                </a:solidFill>
                <a:latin typeface="Trebuchet MS"/>
              </a:rPr>
              <a:t>Pirmas struktūros lygis</a:t>
            </a:r>
            <a:endParaRPr/>
          </a:p>
          <a:p>
            <a:pPr lvl="1">
              <a:buSzPct val="25000"/>
              <a:buFont typeface="StarSymbol"/>
              <a:buChar char=""/>
            </a:pPr>
            <a:r>
              <a:rPr lang="en-US" sz="900">
                <a:solidFill>
                  <a:srgbClr val="90C226"/>
                </a:solidFill>
                <a:latin typeface="Trebuchet MS"/>
              </a:rPr>
              <a:t>Antras struktūros lygis</a:t>
            </a:r>
            <a:endParaRPr/>
          </a:p>
          <a:p>
            <a:pPr lvl="2">
              <a:buSzPct val="25000"/>
              <a:buFont typeface="StarSymbol"/>
              <a:buChar char=""/>
            </a:pPr>
            <a:r>
              <a:rPr lang="en-US" sz="900">
                <a:solidFill>
                  <a:srgbClr val="90C226"/>
                </a:solidFill>
                <a:latin typeface="Trebuchet MS"/>
              </a:rPr>
              <a:t>Trečias struktūros lygis</a:t>
            </a:r>
            <a:endParaRPr/>
          </a:p>
          <a:p>
            <a:pPr lvl="3">
              <a:buSzPct val="25000"/>
              <a:buFont typeface="StarSymbol"/>
              <a:buChar char=""/>
            </a:pPr>
            <a:r>
              <a:rPr lang="en-US" sz="900">
                <a:solidFill>
                  <a:srgbClr val="90C226"/>
                </a:solidFill>
                <a:latin typeface="Trebuchet MS"/>
              </a:rPr>
              <a:t>Ketvirtas struktūros lygis</a:t>
            </a:r>
            <a:endParaRPr/>
          </a:p>
          <a:p>
            <a:pPr lvl="4">
              <a:buSzPct val="25000"/>
              <a:buFont typeface="StarSymbol"/>
              <a:buChar char=""/>
            </a:pPr>
            <a:r>
              <a:rPr lang="en-US" sz="900">
                <a:solidFill>
                  <a:srgbClr val="90C226"/>
                </a:solidFill>
                <a:latin typeface="Trebuchet MS"/>
              </a:rPr>
              <a:t>Penktas struktūros lygis</a:t>
            </a:r>
            <a:endParaRPr/>
          </a:p>
          <a:p>
            <a:pPr lvl="5">
              <a:buSzPct val="25000"/>
              <a:buFont typeface="StarSymbol"/>
              <a:buChar char=""/>
            </a:pPr>
            <a:r>
              <a:rPr lang="en-US" sz="900">
                <a:solidFill>
                  <a:srgbClr val="90C226"/>
                </a:solidFill>
                <a:latin typeface="Trebuchet MS"/>
              </a:rPr>
              <a:t>Šeštas struktūros lygis</a:t>
            </a:r>
            <a:endParaRPr/>
          </a:p>
          <a:p>
            <a:pPr>
              <a:lnSpc>
                <a:spcPct val="100000"/>
              </a:lnSpc>
              <a:buSzPct val="25000"/>
              <a:buFont typeface="Wingdings 3" charset="2"/>
              <a:buChar char=""/>
            </a:pPr>
            <a:r>
              <a:rPr lang="en-US" sz="900">
                <a:solidFill>
                  <a:srgbClr val="90C226"/>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263" name="PlaceHolder 16"/>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264" name="PlaceHolder 17"/>
          <p:cNvSpPr>
            <a:spLocks noGrp="1"/>
          </p:cNvSpPr>
          <p:nvPr>
            <p:ph type="ftr"/>
          </p:nvPr>
        </p:nvSpPr>
        <p:spPr>
          <a:xfrm>
            <a:off x="677160" y="6041520"/>
            <a:ext cx="6297120" cy="364680"/>
          </a:xfrm>
          <a:prstGeom prst="rect">
            <a:avLst/>
          </a:prstGeom>
        </p:spPr>
        <p:txBody>
          <a:bodyPr anchor="ctr"/>
          <a:lstStyle/>
          <a:p>
            <a:endParaRPr/>
          </a:p>
        </p:txBody>
      </p:sp>
      <p:sp>
        <p:nvSpPr>
          <p:cNvPr id="265" name="PlaceHolder 18"/>
          <p:cNvSpPr>
            <a:spLocks noGrp="1"/>
          </p:cNvSpPr>
          <p:nvPr>
            <p:ph type="sldNum"/>
          </p:nvPr>
        </p:nvSpPr>
        <p:spPr>
          <a:xfrm>
            <a:off x="8590680" y="6041520"/>
            <a:ext cx="682920" cy="364680"/>
          </a:xfrm>
          <a:prstGeom prst="rect">
            <a:avLst/>
          </a:prstGeom>
        </p:spPr>
        <p:txBody>
          <a:bodyPr anchor="ctr"/>
          <a:lstStyle/>
          <a:p>
            <a:pPr algn="r">
              <a:lnSpc>
                <a:spcPct val="100000"/>
              </a:lnSpc>
            </a:pPr>
            <a:fld id="{9C8D4784-E9B8-4996-9CD4-2BB22905B699}"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8" name="Line 1"/>
          <p:cNvSpPr/>
          <p:nvPr/>
        </p:nvSpPr>
        <p:spPr>
          <a:xfrm>
            <a:off x="9370800" y="0"/>
            <a:ext cx="1219320" cy="6858000"/>
          </a:xfrm>
          <a:prstGeom prst="line">
            <a:avLst/>
          </a:prstGeom>
          <a:ln w="9360">
            <a:solidFill>
              <a:srgbClr val="BFBFBF"/>
            </a:solidFill>
            <a:round/>
          </a:ln>
        </p:spPr>
      </p:sp>
      <p:sp>
        <p:nvSpPr>
          <p:cNvPr id="299" name="Line 2"/>
          <p:cNvSpPr/>
          <p:nvPr/>
        </p:nvSpPr>
        <p:spPr>
          <a:xfrm flipH="1">
            <a:off x="7425000" y="3681360"/>
            <a:ext cx="4763520" cy="3176640"/>
          </a:xfrm>
          <a:prstGeom prst="line">
            <a:avLst/>
          </a:prstGeom>
          <a:ln w="9360">
            <a:solidFill>
              <a:srgbClr val="D9D9D9"/>
            </a:solidFill>
            <a:round/>
          </a:ln>
        </p:spPr>
      </p:sp>
      <p:sp>
        <p:nvSpPr>
          <p:cNvPr id="300" name="CustomShape 3"/>
          <p:cNvSpPr/>
          <p:nvPr/>
        </p:nvSpPr>
        <p:spPr>
          <a:xfrm>
            <a:off x="9181440" y="-8640"/>
            <a:ext cx="3007080" cy="6866280"/>
          </a:xfrm>
          <a:prstGeom prst="rect">
            <a:avLst/>
          </a:prstGeom>
          <a:solidFill>
            <a:srgbClr val="90C226"/>
          </a:solidFill>
        </p:spPr>
      </p:sp>
      <p:sp>
        <p:nvSpPr>
          <p:cNvPr id="301" name="CustomShape 4"/>
          <p:cNvSpPr/>
          <p:nvPr/>
        </p:nvSpPr>
        <p:spPr>
          <a:xfrm>
            <a:off x="9603360" y="-8640"/>
            <a:ext cx="2588040" cy="6866280"/>
          </a:xfrm>
          <a:prstGeom prst="rect">
            <a:avLst/>
          </a:prstGeom>
          <a:solidFill>
            <a:srgbClr val="90C226"/>
          </a:solidFill>
        </p:spPr>
      </p:sp>
      <p:sp>
        <p:nvSpPr>
          <p:cNvPr id="302" name="CustomShape 5"/>
          <p:cNvSpPr/>
          <p:nvPr/>
        </p:nvSpPr>
        <p:spPr>
          <a:xfrm>
            <a:off x="8932320" y="3048120"/>
            <a:ext cx="3259440" cy="3809520"/>
          </a:xfrm>
          <a:prstGeom prst="triangle">
            <a:avLst>
              <a:gd name="adj" fmla="val 100000"/>
            </a:avLst>
          </a:prstGeom>
          <a:solidFill>
            <a:srgbClr val="54A021"/>
          </a:solidFill>
        </p:spPr>
      </p:sp>
      <p:sp>
        <p:nvSpPr>
          <p:cNvPr id="303" name="CustomShape 6"/>
          <p:cNvSpPr/>
          <p:nvPr/>
        </p:nvSpPr>
        <p:spPr>
          <a:xfrm>
            <a:off x="9334440" y="-8640"/>
            <a:ext cx="2854080" cy="6866280"/>
          </a:xfrm>
          <a:prstGeom prst="rect">
            <a:avLst/>
          </a:prstGeom>
          <a:solidFill>
            <a:srgbClr val="3F7819"/>
          </a:solidFill>
        </p:spPr>
      </p:sp>
      <p:sp>
        <p:nvSpPr>
          <p:cNvPr id="304" name="CustomShape 7"/>
          <p:cNvSpPr/>
          <p:nvPr/>
        </p:nvSpPr>
        <p:spPr>
          <a:xfrm>
            <a:off x="10898640" y="-8640"/>
            <a:ext cx="1289880" cy="6866280"/>
          </a:xfrm>
          <a:prstGeom prst="rect">
            <a:avLst/>
          </a:prstGeom>
          <a:solidFill>
            <a:srgbClr val="C0E474"/>
          </a:solidFill>
        </p:spPr>
      </p:sp>
      <p:sp>
        <p:nvSpPr>
          <p:cNvPr id="305" name="CustomShape 8"/>
          <p:cNvSpPr/>
          <p:nvPr/>
        </p:nvSpPr>
        <p:spPr>
          <a:xfrm>
            <a:off x="10938960" y="-8640"/>
            <a:ext cx="1249560" cy="6866280"/>
          </a:xfrm>
          <a:prstGeom prst="rect">
            <a:avLst/>
          </a:prstGeom>
          <a:solidFill>
            <a:srgbClr val="90C226"/>
          </a:solidFill>
        </p:spPr>
      </p:sp>
      <p:sp>
        <p:nvSpPr>
          <p:cNvPr id="306" name="CustomShape 9"/>
          <p:cNvSpPr/>
          <p:nvPr/>
        </p:nvSpPr>
        <p:spPr>
          <a:xfrm>
            <a:off x="10371600" y="3589920"/>
            <a:ext cx="1816920" cy="3267720"/>
          </a:xfrm>
          <a:prstGeom prst="triangle">
            <a:avLst>
              <a:gd name="adj" fmla="val 100000"/>
            </a:avLst>
          </a:prstGeom>
          <a:solidFill>
            <a:srgbClr val="90C226"/>
          </a:solidFill>
        </p:spPr>
      </p:sp>
      <p:sp>
        <p:nvSpPr>
          <p:cNvPr id="307" name="CustomShape 10"/>
          <p:cNvSpPr/>
          <p:nvPr/>
        </p:nvSpPr>
        <p:spPr>
          <a:xfrm>
            <a:off x="0" y="4013280"/>
            <a:ext cx="448200" cy="2844360"/>
          </a:xfrm>
          <a:prstGeom prst="triangle">
            <a:avLst>
              <a:gd name="adj" fmla="val 0"/>
            </a:avLst>
          </a:prstGeom>
          <a:solidFill>
            <a:srgbClr val="90C226"/>
          </a:solidFill>
        </p:spPr>
      </p:sp>
      <p:sp>
        <p:nvSpPr>
          <p:cNvPr id="308"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309" name="PlaceHolder 12"/>
          <p:cNvSpPr>
            <a:spLocks noGrp="1"/>
          </p:cNvSpPr>
          <p:nvPr>
            <p:ph type="body"/>
          </p:nvPr>
        </p:nvSpPr>
        <p:spPr>
          <a:xfrm>
            <a:off x="677160" y="2160720"/>
            <a:ext cx="8596440" cy="3880440"/>
          </a:xfrm>
          <a:prstGeom prst="rect">
            <a:avLst/>
          </a:prstGeom>
        </p:spPr>
        <p:txBody>
          <a:bodyPr/>
          <a:lstStyle/>
          <a:p>
            <a:pPr>
              <a:buSzPct val="25000"/>
              <a:buFont typeface="StarSymbol"/>
              <a:buChar char=""/>
            </a:pPr>
            <a:r>
              <a:rPr lang="en-US">
                <a:solidFill>
                  <a:srgbClr val="404040"/>
                </a:solidFill>
                <a:latin typeface="Trebuchet MS"/>
              </a:rPr>
              <a:t>Pirmas struktūros lygis</a:t>
            </a:r>
            <a:endParaRPr/>
          </a:p>
          <a:p>
            <a:pPr lvl="1">
              <a:buSzPct val="25000"/>
              <a:buFont typeface="StarSymbol"/>
              <a:buChar char=""/>
            </a:pPr>
            <a:r>
              <a:rPr lang="en-US">
                <a:solidFill>
                  <a:srgbClr val="404040"/>
                </a:solidFill>
                <a:latin typeface="Trebuchet MS"/>
              </a:rPr>
              <a:t>Antras struktūros lygis</a:t>
            </a:r>
            <a:endParaRPr/>
          </a:p>
          <a:p>
            <a:pPr lvl="2">
              <a:buSzPct val="25000"/>
              <a:buFont typeface="StarSymbol"/>
              <a:buChar char=""/>
            </a:pPr>
            <a:r>
              <a:rPr lang="en-US">
                <a:solidFill>
                  <a:srgbClr val="404040"/>
                </a:solidFill>
                <a:latin typeface="Trebuchet MS"/>
              </a:rPr>
              <a:t>Trečias struktūros lygis</a:t>
            </a:r>
            <a:endParaRPr/>
          </a:p>
          <a:p>
            <a:pPr lvl="3">
              <a:buSzPct val="25000"/>
              <a:buFont typeface="StarSymbol"/>
              <a:buChar char=""/>
            </a:pPr>
            <a:r>
              <a:rPr lang="en-US">
                <a:solidFill>
                  <a:srgbClr val="404040"/>
                </a:solidFill>
                <a:latin typeface="Trebuchet MS"/>
              </a:rPr>
              <a:t>Ketvirtas struktūros lygis</a:t>
            </a:r>
            <a:endParaRPr/>
          </a:p>
          <a:p>
            <a:pPr lvl="4">
              <a:buSzPct val="25000"/>
              <a:buFont typeface="StarSymbol"/>
              <a:buChar char=""/>
            </a:pPr>
            <a:r>
              <a:rPr lang="en-US">
                <a:solidFill>
                  <a:srgbClr val="404040"/>
                </a:solidFill>
                <a:latin typeface="Trebuchet MS"/>
              </a:rPr>
              <a:t>Penktas struktūros lygis</a:t>
            </a:r>
            <a:endParaRPr/>
          </a:p>
          <a:p>
            <a:pPr lvl="5">
              <a:buSzPct val="25000"/>
              <a:buFont typeface="StarSymbol"/>
              <a:buChar char=""/>
            </a:pPr>
            <a:r>
              <a:rPr lang="en-US">
                <a:solidFill>
                  <a:srgbClr val="404040"/>
                </a:solidFill>
                <a:latin typeface="Trebuchet MS"/>
              </a:rPr>
              <a:t>Šeštas struktūros lygis</a:t>
            </a:r>
            <a:endParaRPr/>
          </a:p>
          <a:p>
            <a:pPr>
              <a:lnSpc>
                <a:spcPct val="100000"/>
              </a:lnSpc>
              <a:buSzPct val="25000"/>
              <a:buFont typeface="Wingdings 3" charset="2"/>
              <a:buChar char=""/>
            </a:pPr>
            <a:r>
              <a:rPr lang="en-US">
                <a:solidFill>
                  <a:srgbClr val="404040"/>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310" name="PlaceHolder 13"/>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311" name="PlaceHolder 14"/>
          <p:cNvSpPr>
            <a:spLocks noGrp="1"/>
          </p:cNvSpPr>
          <p:nvPr>
            <p:ph type="ftr"/>
          </p:nvPr>
        </p:nvSpPr>
        <p:spPr>
          <a:xfrm>
            <a:off x="677160" y="6041520"/>
            <a:ext cx="6297120" cy="364680"/>
          </a:xfrm>
          <a:prstGeom prst="rect">
            <a:avLst/>
          </a:prstGeom>
        </p:spPr>
        <p:txBody>
          <a:bodyPr anchor="ctr"/>
          <a:lstStyle/>
          <a:p>
            <a:endParaRPr/>
          </a:p>
        </p:txBody>
      </p:sp>
      <p:sp>
        <p:nvSpPr>
          <p:cNvPr id="312" name="PlaceHolder 15"/>
          <p:cNvSpPr>
            <a:spLocks noGrp="1"/>
          </p:cNvSpPr>
          <p:nvPr>
            <p:ph type="sldNum"/>
          </p:nvPr>
        </p:nvSpPr>
        <p:spPr>
          <a:xfrm>
            <a:off x="8590680" y="6041520"/>
            <a:ext cx="682920" cy="364680"/>
          </a:xfrm>
          <a:prstGeom prst="rect">
            <a:avLst/>
          </a:prstGeom>
        </p:spPr>
        <p:txBody>
          <a:bodyPr anchor="ctr"/>
          <a:lstStyle/>
          <a:p>
            <a:pPr algn="r">
              <a:lnSpc>
                <a:spcPct val="100000"/>
              </a:lnSpc>
            </a:pPr>
            <a:fld id="{1F9BAA15-D2C4-49E6-8357-C2B5FE4EC285}"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5" name="Line 1"/>
          <p:cNvSpPr/>
          <p:nvPr/>
        </p:nvSpPr>
        <p:spPr>
          <a:xfrm>
            <a:off x="9370800" y="0"/>
            <a:ext cx="1219320" cy="6858000"/>
          </a:xfrm>
          <a:prstGeom prst="line">
            <a:avLst/>
          </a:prstGeom>
          <a:ln w="9360">
            <a:solidFill>
              <a:srgbClr val="BFBFBF"/>
            </a:solidFill>
            <a:round/>
          </a:ln>
        </p:spPr>
      </p:sp>
      <p:sp>
        <p:nvSpPr>
          <p:cNvPr id="346" name="Line 2"/>
          <p:cNvSpPr/>
          <p:nvPr/>
        </p:nvSpPr>
        <p:spPr>
          <a:xfrm flipH="1">
            <a:off x="7425000" y="3681360"/>
            <a:ext cx="4763520" cy="3176640"/>
          </a:xfrm>
          <a:prstGeom prst="line">
            <a:avLst/>
          </a:prstGeom>
          <a:ln w="9360">
            <a:solidFill>
              <a:srgbClr val="D9D9D9"/>
            </a:solidFill>
            <a:round/>
          </a:ln>
        </p:spPr>
      </p:sp>
      <p:sp>
        <p:nvSpPr>
          <p:cNvPr id="347" name="CustomShape 3"/>
          <p:cNvSpPr/>
          <p:nvPr/>
        </p:nvSpPr>
        <p:spPr>
          <a:xfrm>
            <a:off x="9181440" y="-8640"/>
            <a:ext cx="3007080" cy="6866280"/>
          </a:xfrm>
          <a:prstGeom prst="rect">
            <a:avLst/>
          </a:prstGeom>
          <a:solidFill>
            <a:srgbClr val="90C226"/>
          </a:solidFill>
        </p:spPr>
      </p:sp>
      <p:sp>
        <p:nvSpPr>
          <p:cNvPr id="348" name="CustomShape 4"/>
          <p:cNvSpPr/>
          <p:nvPr/>
        </p:nvSpPr>
        <p:spPr>
          <a:xfrm>
            <a:off x="9603360" y="-8640"/>
            <a:ext cx="2588040" cy="6866280"/>
          </a:xfrm>
          <a:prstGeom prst="rect">
            <a:avLst/>
          </a:prstGeom>
          <a:solidFill>
            <a:srgbClr val="90C226"/>
          </a:solidFill>
        </p:spPr>
      </p:sp>
      <p:sp>
        <p:nvSpPr>
          <p:cNvPr id="349" name="CustomShape 5"/>
          <p:cNvSpPr/>
          <p:nvPr/>
        </p:nvSpPr>
        <p:spPr>
          <a:xfrm>
            <a:off x="8932320" y="3048120"/>
            <a:ext cx="3259440" cy="3809520"/>
          </a:xfrm>
          <a:prstGeom prst="triangle">
            <a:avLst>
              <a:gd name="adj" fmla="val 100000"/>
            </a:avLst>
          </a:prstGeom>
          <a:solidFill>
            <a:srgbClr val="54A021"/>
          </a:solidFill>
        </p:spPr>
      </p:sp>
      <p:sp>
        <p:nvSpPr>
          <p:cNvPr id="350" name="CustomShape 6"/>
          <p:cNvSpPr/>
          <p:nvPr/>
        </p:nvSpPr>
        <p:spPr>
          <a:xfrm>
            <a:off x="9334440" y="-8640"/>
            <a:ext cx="2854080" cy="6866280"/>
          </a:xfrm>
          <a:prstGeom prst="rect">
            <a:avLst/>
          </a:prstGeom>
          <a:solidFill>
            <a:srgbClr val="3F7819"/>
          </a:solidFill>
        </p:spPr>
      </p:sp>
      <p:sp>
        <p:nvSpPr>
          <p:cNvPr id="351" name="CustomShape 7"/>
          <p:cNvSpPr/>
          <p:nvPr/>
        </p:nvSpPr>
        <p:spPr>
          <a:xfrm>
            <a:off x="10898640" y="-8640"/>
            <a:ext cx="1289880" cy="6866280"/>
          </a:xfrm>
          <a:prstGeom prst="rect">
            <a:avLst/>
          </a:prstGeom>
          <a:solidFill>
            <a:srgbClr val="C0E474"/>
          </a:solidFill>
        </p:spPr>
      </p:sp>
      <p:sp>
        <p:nvSpPr>
          <p:cNvPr id="352" name="CustomShape 8"/>
          <p:cNvSpPr/>
          <p:nvPr/>
        </p:nvSpPr>
        <p:spPr>
          <a:xfrm>
            <a:off x="10938960" y="-8640"/>
            <a:ext cx="1249560" cy="6866280"/>
          </a:xfrm>
          <a:prstGeom prst="rect">
            <a:avLst/>
          </a:prstGeom>
          <a:solidFill>
            <a:srgbClr val="90C226"/>
          </a:solidFill>
        </p:spPr>
      </p:sp>
      <p:sp>
        <p:nvSpPr>
          <p:cNvPr id="353" name="CustomShape 9"/>
          <p:cNvSpPr/>
          <p:nvPr/>
        </p:nvSpPr>
        <p:spPr>
          <a:xfrm>
            <a:off x="10371600" y="3589920"/>
            <a:ext cx="1816920" cy="3267720"/>
          </a:xfrm>
          <a:prstGeom prst="triangle">
            <a:avLst>
              <a:gd name="adj" fmla="val 100000"/>
            </a:avLst>
          </a:prstGeom>
          <a:solidFill>
            <a:srgbClr val="90C226"/>
          </a:solidFill>
        </p:spPr>
      </p:sp>
      <p:sp>
        <p:nvSpPr>
          <p:cNvPr id="354" name="CustomShape 10"/>
          <p:cNvSpPr/>
          <p:nvPr/>
        </p:nvSpPr>
        <p:spPr>
          <a:xfrm>
            <a:off x="0" y="4013280"/>
            <a:ext cx="448200" cy="2844360"/>
          </a:xfrm>
          <a:prstGeom prst="triangle">
            <a:avLst>
              <a:gd name="adj" fmla="val 0"/>
            </a:avLst>
          </a:prstGeom>
          <a:solidFill>
            <a:srgbClr val="90C226"/>
          </a:solidFill>
        </p:spPr>
      </p:sp>
      <p:sp>
        <p:nvSpPr>
          <p:cNvPr id="355"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356" name="PlaceHolder 12"/>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357" name="PlaceHolder 13"/>
          <p:cNvSpPr>
            <a:spLocks noGrp="1"/>
          </p:cNvSpPr>
          <p:nvPr>
            <p:ph type="ftr"/>
          </p:nvPr>
        </p:nvSpPr>
        <p:spPr>
          <a:xfrm>
            <a:off x="677160" y="6041520"/>
            <a:ext cx="6297120" cy="364680"/>
          </a:xfrm>
          <a:prstGeom prst="rect">
            <a:avLst/>
          </a:prstGeom>
        </p:spPr>
        <p:txBody>
          <a:bodyPr anchor="ctr"/>
          <a:lstStyle/>
          <a:p>
            <a:endParaRPr/>
          </a:p>
        </p:txBody>
      </p:sp>
      <p:sp>
        <p:nvSpPr>
          <p:cNvPr id="358" name="PlaceHolder 14"/>
          <p:cNvSpPr>
            <a:spLocks noGrp="1"/>
          </p:cNvSpPr>
          <p:nvPr>
            <p:ph type="sldNum"/>
          </p:nvPr>
        </p:nvSpPr>
        <p:spPr>
          <a:xfrm>
            <a:off x="8590680" y="6041520"/>
            <a:ext cx="682920" cy="364680"/>
          </a:xfrm>
          <a:prstGeom prst="rect">
            <a:avLst/>
          </a:prstGeom>
        </p:spPr>
        <p:txBody>
          <a:bodyPr anchor="ctr"/>
          <a:lstStyle/>
          <a:p>
            <a:pPr algn="r">
              <a:lnSpc>
                <a:spcPct val="100000"/>
              </a:lnSpc>
            </a:pPr>
            <a:fld id="{707046AD-BE3C-4B32-9D88-038B3BB517D3}" type="slidenum">
              <a:rPr lang="lt-LT" sz="900">
                <a:solidFill>
                  <a:srgbClr val="90C226"/>
                </a:solidFill>
                <a:latin typeface="Trebuchet MS"/>
              </a:rPr>
              <a:t>‹#›</a:t>
            </a:fld>
            <a:endParaRPr/>
          </a:p>
        </p:txBody>
      </p:sp>
      <p:sp>
        <p:nvSpPr>
          <p:cNvPr id="359" name="PlaceHolder 15"/>
          <p:cNvSpPr>
            <a:spLocks noGrp="1"/>
          </p:cNvSpPr>
          <p:nvPr>
            <p:ph type="body"/>
          </p:nvPr>
        </p:nvSpPr>
        <p:spPr>
          <a:xfrm>
            <a:off x="609480" y="1604520"/>
            <a:ext cx="10972440" cy="3977280"/>
          </a:xfrm>
          <a:prstGeom prst="rect">
            <a:avLst/>
          </a:prstGeom>
        </p:spPr>
        <p:txBody>
          <a:bodyPr wrap="none" lIns="0" tIns="0" rIns="0" bIns="0"/>
          <a:lstStyle/>
          <a:p>
            <a:pPr>
              <a:buSzPct val="25000"/>
              <a:buFont typeface="StarSymbol"/>
              <a:buChar char=""/>
            </a:pPr>
            <a:r>
              <a:rPr lang="en-US"/>
              <a:t>Pirmas struktūros lygis</a:t>
            </a:r>
            <a:endParaRPr/>
          </a:p>
          <a:p>
            <a:pPr lvl="1">
              <a:buSzPct val="25000"/>
              <a:buFont typeface="StarSymbol"/>
              <a:buChar char=""/>
            </a:pPr>
            <a:r>
              <a:rPr lang="en-US"/>
              <a:t>Antras struktūros lygis</a:t>
            </a:r>
            <a:endParaRPr/>
          </a:p>
          <a:p>
            <a:pPr lvl="2">
              <a:buSzPct val="25000"/>
              <a:buFont typeface="StarSymbol"/>
              <a:buChar char=""/>
            </a:pPr>
            <a:r>
              <a:rPr lang="en-US"/>
              <a:t>Trečias struktūros lygis</a:t>
            </a:r>
            <a:endParaRPr/>
          </a:p>
          <a:p>
            <a:pPr lvl="3">
              <a:buSzPct val="25000"/>
              <a:buFont typeface="StarSymbol"/>
              <a:buChar char=""/>
            </a:pPr>
            <a:r>
              <a:rPr lang="en-US"/>
              <a:t>Ketvirtas struktūros lygis</a:t>
            </a:r>
            <a:endParaRPr/>
          </a:p>
          <a:p>
            <a:pPr lvl="4">
              <a:buSzPct val="25000"/>
              <a:buFont typeface="StarSymbol"/>
              <a:buChar char=""/>
            </a:pPr>
            <a:r>
              <a:rPr lang="en-US"/>
              <a:t>Penktas struktūros lygis</a:t>
            </a:r>
            <a:endParaRPr/>
          </a:p>
          <a:p>
            <a:pPr lvl="5">
              <a:buSzPct val="25000"/>
              <a:buFont typeface="StarSymbol"/>
              <a:buChar char=""/>
            </a:pPr>
            <a:r>
              <a:rPr lang="en-US"/>
              <a:t>Šeštas struktūros lygis</a:t>
            </a:r>
            <a:endParaRPr/>
          </a:p>
          <a:p>
            <a:pPr lvl="6">
              <a:buSzPct val="25000"/>
              <a:buFont typeface="StarSymbol"/>
              <a:buChar char=""/>
            </a:pPr>
            <a:r>
              <a:rPr lang="en-US"/>
              <a:t>Septintas struktūros lygis</a:t>
            </a:r>
            <a:endParaRP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pabaiskas@ukmerge.lt"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5.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TextShape 1"/>
          <p:cNvSpPr txBox="1"/>
          <p:nvPr/>
        </p:nvSpPr>
        <p:spPr>
          <a:xfrm>
            <a:off x="1506960" y="1229040"/>
            <a:ext cx="7249113" cy="1645920"/>
          </a:xfrm>
          <a:prstGeom prst="rect">
            <a:avLst/>
          </a:prstGeom>
        </p:spPr>
        <p:txBody>
          <a:bodyPr anchor="b"/>
          <a:lstStyle/>
          <a:p>
            <a:pPr algn="r">
              <a:lnSpc>
                <a:spcPct val="100000"/>
              </a:lnSpc>
            </a:pPr>
            <a:r>
              <a:rPr lang="en-US" sz="5400" b="1" dirty="0">
                <a:solidFill>
                  <a:srgbClr val="006600"/>
                </a:solidFill>
                <a:effectLst>
                  <a:outerShdw blurRad="38100" dist="38100" dir="2700000" algn="tl">
                    <a:srgbClr val="000000">
                      <a:alpha val="43137"/>
                    </a:srgbClr>
                  </a:outerShdw>
                </a:effectLst>
                <a:latin typeface="Trebuchet MS"/>
              </a:rPr>
              <a:t>20</a:t>
            </a:r>
            <a:r>
              <a:rPr lang="lt-LT" sz="5400" b="1" dirty="0">
                <a:solidFill>
                  <a:srgbClr val="006600"/>
                </a:solidFill>
                <a:effectLst>
                  <a:outerShdw blurRad="38100" dist="38100" dir="2700000" algn="tl">
                    <a:srgbClr val="000000">
                      <a:alpha val="43137"/>
                    </a:srgbClr>
                  </a:outerShdw>
                </a:effectLst>
                <a:latin typeface="Trebuchet MS"/>
              </a:rPr>
              <a:t>25</a:t>
            </a:r>
            <a:r>
              <a:rPr lang="en-US" sz="5400" b="1" dirty="0">
                <a:solidFill>
                  <a:srgbClr val="006600"/>
                </a:solidFill>
                <a:effectLst>
                  <a:outerShdw blurRad="38100" dist="38100" dir="2700000" algn="tl">
                    <a:srgbClr val="000000">
                      <a:alpha val="43137"/>
                    </a:srgbClr>
                  </a:outerShdw>
                </a:effectLst>
                <a:latin typeface="Trebuchet MS"/>
              </a:rPr>
              <a:t> </a:t>
            </a:r>
            <a:r>
              <a:rPr lang="en-US" sz="5400" b="1" dirty="0" err="1">
                <a:solidFill>
                  <a:srgbClr val="006600"/>
                </a:solidFill>
                <a:effectLst>
                  <a:outerShdw blurRad="38100" dist="38100" dir="2700000" algn="tl">
                    <a:srgbClr val="000000">
                      <a:alpha val="43137"/>
                    </a:srgbClr>
                  </a:outerShdw>
                </a:effectLst>
                <a:latin typeface="Trebuchet MS"/>
              </a:rPr>
              <a:t>metų</a:t>
            </a:r>
            <a:r>
              <a:rPr lang="en-US" sz="5400" b="1" dirty="0">
                <a:solidFill>
                  <a:srgbClr val="006600"/>
                </a:solidFill>
                <a:effectLst>
                  <a:outerShdw blurRad="38100" dist="38100" dir="2700000" algn="tl">
                    <a:srgbClr val="000000">
                      <a:alpha val="43137"/>
                    </a:srgbClr>
                  </a:outerShdw>
                </a:effectLst>
                <a:latin typeface="Trebuchet MS"/>
              </a:rPr>
              <a:t> 
</a:t>
            </a:r>
            <a:r>
              <a:rPr lang="en-US" sz="5400" b="1" dirty="0" err="1">
                <a:solidFill>
                  <a:srgbClr val="006600"/>
                </a:solidFill>
                <a:effectLst>
                  <a:outerShdw blurRad="38100" dist="38100" dir="2700000" algn="tl">
                    <a:srgbClr val="000000">
                      <a:alpha val="43137"/>
                    </a:srgbClr>
                  </a:outerShdw>
                </a:effectLst>
                <a:latin typeface="Trebuchet MS"/>
              </a:rPr>
              <a:t>veiklos</a:t>
            </a:r>
            <a:r>
              <a:rPr lang="en-US" sz="5400" b="1" dirty="0">
                <a:solidFill>
                  <a:srgbClr val="006600"/>
                </a:solidFill>
                <a:effectLst>
                  <a:outerShdw blurRad="38100" dist="38100" dir="2700000" algn="tl">
                    <a:srgbClr val="000000">
                      <a:alpha val="43137"/>
                    </a:srgbClr>
                  </a:outerShdw>
                </a:effectLst>
                <a:latin typeface="Trebuchet MS"/>
              </a:rPr>
              <a:t> </a:t>
            </a:r>
            <a:r>
              <a:rPr lang="en-US" sz="5400" b="1" dirty="0" err="1">
                <a:solidFill>
                  <a:srgbClr val="006600"/>
                </a:solidFill>
                <a:effectLst>
                  <a:outerShdw blurRad="38100" dist="38100" dir="2700000" algn="tl">
                    <a:srgbClr val="000000">
                      <a:alpha val="43137"/>
                    </a:srgbClr>
                  </a:outerShdw>
                </a:effectLst>
                <a:latin typeface="Trebuchet MS"/>
              </a:rPr>
              <a:t>ataskaita</a:t>
            </a:r>
            <a:endParaRPr b="1" dirty="0">
              <a:solidFill>
                <a:srgbClr val="006600"/>
              </a:solidFill>
              <a:effectLst>
                <a:outerShdw blurRad="38100" dist="38100" dir="2700000" algn="tl">
                  <a:srgbClr val="000000">
                    <a:alpha val="43137"/>
                  </a:srgbClr>
                </a:outerShdw>
              </a:effectLst>
            </a:endParaRPr>
          </a:p>
        </p:txBody>
      </p:sp>
      <p:sp>
        <p:nvSpPr>
          <p:cNvPr id="440" name="TextShape 2"/>
          <p:cNvSpPr txBox="1"/>
          <p:nvPr/>
        </p:nvSpPr>
        <p:spPr>
          <a:xfrm>
            <a:off x="895680" y="4050720"/>
            <a:ext cx="8062790" cy="1096560"/>
          </a:xfrm>
          <a:prstGeom prst="rect">
            <a:avLst/>
          </a:prstGeom>
        </p:spPr>
        <p:txBody>
          <a:bodyPr/>
          <a:lstStyle/>
          <a:p>
            <a:pPr algn="r">
              <a:lnSpc>
                <a:spcPct val="100000"/>
              </a:lnSpc>
            </a:pPr>
            <a:r>
              <a:rPr lang="lt-LT" dirty="0">
                <a:solidFill>
                  <a:srgbClr val="808080"/>
                </a:solidFill>
                <a:latin typeface="Trebuchet MS"/>
              </a:rPr>
              <a:t>Ukmergės rajono savivaldybės administracijos Pabaisko seniūnija</a:t>
            </a:r>
            <a:endParaRPr dirty="0"/>
          </a:p>
          <a:p>
            <a:pPr algn="r">
              <a:lnSpc>
                <a:spcPct val="100000"/>
              </a:lnSpc>
            </a:pPr>
            <a:r>
              <a:rPr lang="lt-LT" dirty="0">
                <a:solidFill>
                  <a:srgbClr val="808080"/>
                </a:solidFill>
                <a:latin typeface="Trebuchet MS"/>
              </a:rPr>
              <a:t>Pergalės g.1, Pabaisko mstl., 20249 Ukmergės r.</a:t>
            </a:r>
            <a:endParaRPr dirty="0"/>
          </a:p>
          <a:p>
            <a:pPr algn="r">
              <a:lnSpc>
                <a:spcPct val="100000"/>
              </a:lnSpc>
            </a:pPr>
            <a:r>
              <a:rPr lang="lt-LT" dirty="0" err="1">
                <a:solidFill>
                  <a:srgbClr val="808080"/>
                </a:solidFill>
                <a:latin typeface="Trebuchet MS"/>
              </a:rPr>
              <a:t>El.p</a:t>
            </a:r>
            <a:r>
              <a:rPr lang="lt-LT" dirty="0">
                <a:solidFill>
                  <a:srgbClr val="808080"/>
                </a:solidFill>
                <a:latin typeface="Trebuchet MS"/>
              </a:rPr>
              <a:t>: </a:t>
            </a:r>
            <a:r>
              <a:rPr lang="lt-LT" dirty="0" err="1">
                <a:solidFill>
                  <a:srgbClr val="808080"/>
                </a:solidFill>
                <a:latin typeface="Trebuchet MS"/>
                <a:hlinkClick r:id="rId2"/>
              </a:rPr>
              <a:t>pabaiskas@ukmerge.lt</a:t>
            </a:r>
            <a:r>
              <a:rPr lang="lt-LT" dirty="0">
                <a:solidFill>
                  <a:srgbClr val="808080"/>
                </a:solidFill>
                <a:latin typeface="Trebuchet MS"/>
              </a:rPr>
              <a:t> </a:t>
            </a:r>
          </a:p>
          <a:p>
            <a:pPr algn="r">
              <a:lnSpc>
                <a:spcPct val="100000"/>
              </a:lnSpc>
            </a:pPr>
            <a:r>
              <a:rPr lang="lt-LT" dirty="0">
                <a:solidFill>
                  <a:srgbClr val="808080"/>
                </a:solidFill>
                <a:latin typeface="Trebuchet MS"/>
              </a:rPr>
              <a:t>Tel.: (+370 340) 41 467; +370 656 96654 </a:t>
            </a:r>
            <a:endParaRPr dirty="0"/>
          </a:p>
        </p:txBody>
      </p:sp>
      <p:pic>
        <p:nvPicPr>
          <p:cNvPr id="441" name="Paveikslėlis 3"/>
          <p:cNvPicPr/>
          <p:nvPr/>
        </p:nvPicPr>
        <p:blipFill>
          <a:blip r:embed="rId3"/>
          <a:stretch>
            <a:fillRect/>
          </a:stretch>
        </p:blipFill>
        <p:spPr>
          <a:xfrm>
            <a:off x="1341720" y="982440"/>
            <a:ext cx="1633680" cy="196272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TextShape 1"/>
          <p:cNvSpPr txBox="1"/>
          <p:nvPr/>
        </p:nvSpPr>
        <p:spPr>
          <a:xfrm>
            <a:off x="677160" y="649440"/>
            <a:ext cx="3854160" cy="1278000"/>
          </a:xfrm>
          <a:prstGeom prst="rect">
            <a:avLst/>
          </a:prstGeom>
        </p:spPr>
        <p:txBody>
          <a:bodyPr anchor="b"/>
          <a:lstStyle/>
          <a:p>
            <a:pPr>
              <a:lnSpc>
                <a:spcPct val="100000"/>
              </a:lnSpc>
            </a:pPr>
            <a:r>
              <a:rPr lang="en-US" sz="2000">
                <a:solidFill>
                  <a:srgbClr val="90C226"/>
                </a:solidFill>
                <a:latin typeface="Trebuchet MS"/>
              </a:rPr>
              <a:t>
</a:t>
            </a:r>
            <a:endParaRPr lang="en-US" dirty="0"/>
          </a:p>
        </p:txBody>
      </p:sp>
      <p:sp>
        <p:nvSpPr>
          <p:cNvPr id="10" name="TextBox 9">
            <a:extLst>
              <a:ext uri="{FF2B5EF4-FFF2-40B4-BE49-F238E27FC236}">
                <a16:creationId xmlns:a16="http://schemas.microsoft.com/office/drawing/2014/main" id="{0D1568EB-15EF-0692-D4BC-41EBB7B216A7}"/>
              </a:ext>
            </a:extLst>
          </p:cNvPr>
          <p:cNvSpPr txBox="1"/>
          <p:nvPr/>
        </p:nvSpPr>
        <p:spPr>
          <a:xfrm>
            <a:off x="434748" y="1106661"/>
            <a:ext cx="8445301" cy="5632311"/>
          </a:xfrm>
          <a:prstGeom prst="rect">
            <a:avLst/>
          </a:prstGeom>
          <a:noFill/>
        </p:spPr>
        <p:txBody>
          <a:bodyPr wrap="square">
            <a:spAutoFit/>
          </a:bodyPr>
          <a:lstStyle/>
          <a:p>
            <a:pPr algn="just"/>
            <a:r>
              <a:rPr lang="lt-LT" sz="2000" dirty="0"/>
              <a:t>Naudojant komunalinėms paslaugoms skirtas lėšas, buvo atlikti šie ūkiniai darbai:</a:t>
            </a:r>
          </a:p>
          <a:p>
            <a:pPr algn="just"/>
            <a:r>
              <a:rPr lang="lt-LT" sz="2000" dirty="0"/>
              <a:t>•	dulkėtumo mažinimui žvyrkeliai einantys pro gyvenamąsias teritorijas vasaros pradžioje apdorojami kalcio chlorido druska. 2025 m. metais šia druska nubarstyta apie 5 km žvyrkelių, sunaudota 6 t druskos;</a:t>
            </a:r>
          </a:p>
          <a:p>
            <a:pPr algn="just"/>
            <a:r>
              <a:rPr lang="lt-LT" sz="2000" dirty="0"/>
              <a:t>•	žiemos laikotarpiu seniūnijos gyvenvietėse valytas sniegas iš stovėjimo aikštelių, nuo pėsčiųjų takų, šaligatvių ir barstyta smėlio - druskos mišiniu nuo apledėjimo;</a:t>
            </a:r>
          </a:p>
          <a:p>
            <a:pPr algn="just"/>
            <a:r>
              <a:rPr lang="lt-LT" sz="2000" dirty="0"/>
              <a:t>•	atnaujinti 3 vnt. suoliukų Varinės k. ir 10 vnt. Pabaisko mstl. skvere prie užtvankos;</a:t>
            </a:r>
          </a:p>
          <a:p>
            <a:pPr algn="just"/>
            <a:r>
              <a:rPr lang="lt-LT" sz="2000" dirty="0"/>
              <a:t>•	pastatyti ir prižiūrimi 4 biotualetai, Pabaisko miestelyje ir prie </a:t>
            </a:r>
            <a:r>
              <a:rPr lang="lt-LT" sz="2000" dirty="0" err="1"/>
              <a:t>Žirnajų</a:t>
            </a:r>
            <a:r>
              <a:rPr lang="lt-LT" sz="2000" dirty="0"/>
              <a:t> ežero paplūdimio. Nupirkti du nauji biotualetai;</a:t>
            </a:r>
          </a:p>
          <a:p>
            <a:pPr algn="just"/>
            <a:r>
              <a:rPr lang="lt-LT" sz="2000" dirty="0"/>
              <a:t>• įrengti 8 nauji šviestuvai ant esamų atramų </a:t>
            </a:r>
            <a:r>
              <a:rPr lang="lt-LT" sz="2000" dirty="0" err="1"/>
              <a:t>Žirnajų</a:t>
            </a:r>
            <a:r>
              <a:rPr lang="lt-LT" sz="2000" dirty="0"/>
              <a:t> g. </a:t>
            </a:r>
            <a:r>
              <a:rPr lang="lt-LT" sz="2000" dirty="0" err="1"/>
              <a:t>Vintaros</a:t>
            </a:r>
            <a:r>
              <a:rPr lang="lt-LT" sz="2000" dirty="0"/>
              <a:t> ir Pergalės g. už 2032,80 Eur.</a:t>
            </a:r>
          </a:p>
          <a:p>
            <a:pPr marL="342900" indent="-342900" algn="just">
              <a:buFont typeface="Arial" panose="020B0604020202020204" pitchFamily="34" charset="0"/>
              <a:buChar char="•"/>
            </a:pPr>
            <a:r>
              <a:rPr lang="lt-LT" sz="2000" dirty="0"/>
              <a:t>pjaunami pavojingi ir avariniai medžiai Pabaisko miestelyje, pakelėse,</a:t>
            </a:r>
          </a:p>
          <a:p>
            <a:pPr algn="just"/>
            <a:r>
              <a:rPr lang="lt-LT" sz="2000" dirty="0"/>
              <a:t>kaimuose. Išpjauta mediena panaudojama seniūnijos administracinio pastato šildymui;</a:t>
            </a:r>
          </a:p>
          <a:p>
            <a:pPr algn="just"/>
            <a:endParaRPr lang="lt-LT" sz="2000" dirty="0"/>
          </a:p>
        </p:txBody>
      </p:sp>
      <p:sp>
        <p:nvSpPr>
          <p:cNvPr id="12" name="TextBox 11">
            <a:extLst>
              <a:ext uri="{FF2B5EF4-FFF2-40B4-BE49-F238E27FC236}">
                <a16:creationId xmlns:a16="http://schemas.microsoft.com/office/drawing/2014/main" id="{6409BF9F-9653-C478-73FC-011009B6DD84}"/>
              </a:ext>
            </a:extLst>
          </p:cNvPr>
          <p:cNvSpPr txBox="1"/>
          <p:nvPr/>
        </p:nvSpPr>
        <p:spPr>
          <a:xfrm>
            <a:off x="1445341" y="426804"/>
            <a:ext cx="7787149" cy="584775"/>
          </a:xfrm>
          <a:prstGeom prst="rect">
            <a:avLst/>
          </a:prstGeom>
          <a:noFill/>
        </p:spPr>
        <p:txBody>
          <a:bodyPr wrap="square">
            <a:spAutoFit/>
          </a:bodyPr>
          <a:lstStyle/>
          <a:p>
            <a:r>
              <a:rPr lang="lt-LT" sz="3200" b="1" dirty="0">
                <a:solidFill>
                  <a:srgbClr val="006600"/>
                </a:solidFill>
              </a:rPr>
              <a:t>BIUDŽETINIŲ LĖŠŲ PANAUDOJIMAS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as 5">
            <a:extLst>
              <a:ext uri="{FF2B5EF4-FFF2-40B4-BE49-F238E27FC236}">
                <a16:creationId xmlns:a16="http://schemas.microsoft.com/office/drawing/2014/main" id="{344AC17F-0392-05A8-C246-09374C410C79}"/>
              </a:ext>
            </a:extLst>
          </p:cNvPr>
          <p:cNvGraphicFramePr>
            <a:graphicFrameLocks noChangeAspect="1"/>
          </p:cNvGraphicFramePr>
          <p:nvPr>
            <p:extLst>
              <p:ext uri="{D42A27DB-BD31-4B8C-83A1-F6EECF244321}">
                <p14:modId xmlns:p14="http://schemas.microsoft.com/office/powerpoint/2010/main" val="3595136810"/>
              </p:ext>
            </p:extLst>
          </p:nvPr>
        </p:nvGraphicFramePr>
        <p:xfrm>
          <a:off x="150912" y="591532"/>
          <a:ext cx="9044357" cy="5674936"/>
        </p:xfrm>
        <a:graphic>
          <a:graphicData uri="http://schemas.openxmlformats.org/presentationml/2006/ole">
            <mc:AlternateContent xmlns:mc="http://schemas.openxmlformats.org/markup-compatibility/2006">
              <mc:Choice xmlns:v="urn:schemas-microsoft-com:vml" Requires="v">
                <p:oleObj spid="_x0000_s1026" name="Document" r:id="rId3" imgW="6384036" imgH="4006051" progId="Word.Document.12">
                  <p:embed/>
                </p:oleObj>
              </mc:Choice>
              <mc:Fallback>
                <p:oleObj name="Document" r:id="rId3" imgW="6384036" imgH="4006051" progId="Word.Document.12">
                  <p:embed/>
                  <p:pic>
                    <p:nvPicPr>
                      <p:cNvPr id="0" name=""/>
                      <p:cNvPicPr/>
                      <p:nvPr/>
                    </p:nvPicPr>
                    <p:blipFill>
                      <a:blip r:embed="rId4"/>
                      <a:stretch>
                        <a:fillRect/>
                      </a:stretch>
                    </p:blipFill>
                    <p:spPr>
                      <a:xfrm>
                        <a:off x="150912" y="591532"/>
                        <a:ext cx="9044357" cy="5674936"/>
                      </a:xfrm>
                      <a:prstGeom prst="rect">
                        <a:avLst/>
                      </a:prstGeom>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7CD1BB-B6E5-8C2D-2F44-0796F2DB60EB}"/>
              </a:ext>
            </a:extLst>
          </p:cNvPr>
          <p:cNvSpPr txBox="1"/>
          <p:nvPr/>
        </p:nvSpPr>
        <p:spPr>
          <a:xfrm>
            <a:off x="94268" y="1190065"/>
            <a:ext cx="9191134" cy="461665"/>
          </a:xfrm>
          <a:prstGeom prst="rect">
            <a:avLst/>
          </a:prstGeom>
          <a:noFill/>
        </p:spPr>
        <p:txBody>
          <a:bodyPr wrap="square">
            <a:spAutoFit/>
          </a:bodyPr>
          <a:lstStyle/>
          <a:p>
            <a:r>
              <a:rPr lang="lt-LT" sz="2400" dirty="0">
                <a:solidFill>
                  <a:srgbClr val="006600"/>
                </a:solidFill>
              </a:rPr>
              <a:t>2025 m. papildytas aplinkos priežiūros technikos parkas - įsigyta:</a:t>
            </a:r>
          </a:p>
        </p:txBody>
      </p:sp>
      <p:pic>
        <p:nvPicPr>
          <p:cNvPr id="5" name="Paveikslėlis 4">
            <a:extLst>
              <a:ext uri="{FF2B5EF4-FFF2-40B4-BE49-F238E27FC236}">
                <a16:creationId xmlns:a16="http://schemas.microsoft.com/office/drawing/2014/main" id="{DF06AA2E-2FC8-6FAE-9DC6-6CC4B2621F07}"/>
              </a:ext>
            </a:extLst>
          </p:cNvPr>
          <p:cNvPicPr>
            <a:picLocks noChangeAspect="1"/>
          </p:cNvPicPr>
          <p:nvPr/>
        </p:nvPicPr>
        <p:blipFill>
          <a:blip r:embed="rId2"/>
          <a:stretch>
            <a:fillRect/>
          </a:stretch>
        </p:blipFill>
        <p:spPr>
          <a:xfrm>
            <a:off x="188869" y="2009949"/>
            <a:ext cx="9240057" cy="445683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a:extLst>
              <a:ext uri="{FF2B5EF4-FFF2-40B4-BE49-F238E27FC236}">
                <a16:creationId xmlns:a16="http://schemas.microsoft.com/office/drawing/2014/main" id="{B9688EDE-8A05-B02D-4687-19BA854394A1}"/>
              </a:ext>
            </a:extLst>
          </p:cNvPr>
          <p:cNvSpPr>
            <a:spLocks noGrp="1"/>
          </p:cNvSpPr>
          <p:nvPr>
            <p:ph type="title"/>
          </p:nvPr>
        </p:nvSpPr>
        <p:spPr>
          <a:xfrm>
            <a:off x="262381" y="241834"/>
            <a:ext cx="8596440" cy="1662379"/>
          </a:xfrm>
        </p:spPr>
        <p:txBody>
          <a:bodyPr/>
          <a:lstStyle/>
          <a:p>
            <a:pPr algn="ctr"/>
            <a:r>
              <a:rPr lang="lt-LT" sz="1800" b="1" dirty="0">
                <a:solidFill>
                  <a:srgbClr val="006600"/>
                </a:solidFill>
                <a:latin typeface="Arial Black" panose="020B0A04020102020204" pitchFamily="34" charset="0"/>
              </a:rPr>
              <a:t>Ukmergės rajono savivaldybės administracijos lėšomis </a:t>
            </a:r>
            <a:br>
              <a:rPr lang="lt-LT" sz="1800" b="1" dirty="0">
                <a:solidFill>
                  <a:srgbClr val="006600"/>
                </a:solidFill>
                <a:latin typeface="Arial Black" panose="020B0A04020102020204" pitchFamily="34" charset="0"/>
              </a:rPr>
            </a:br>
            <a:r>
              <a:rPr lang="lt-LT" sz="1800" b="1" dirty="0">
                <a:solidFill>
                  <a:srgbClr val="006600"/>
                </a:solidFill>
                <a:latin typeface="Arial Black" panose="020B0A04020102020204" pitchFamily="34" charset="0"/>
              </a:rPr>
              <a:t>kapitališkai suremontuota </a:t>
            </a:r>
            <a:br>
              <a:rPr lang="lt-LT" sz="1800" b="1" dirty="0">
                <a:solidFill>
                  <a:srgbClr val="006600"/>
                </a:solidFill>
                <a:latin typeface="Arial Black" panose="020B0A04020102020204" pitchFamily="34" charset="0"/>
              </a:rPr>
            </a:br>
            <a:r>
              <a:rPr lang="lt-LT" sz="1800" b="1" dirty="0">
                <a:solidFill>
                  <a:srgbClr val="006600"/>
                </a:solidFill>
                <a:latin typeface="Arial Black" panose="020B0A04020102020204" pitchFamily="34" charset="0"/>
              </a:rPr>
              <a:t>300 m ilgio Pabaisko mstl. Jaunimo gatvės atkarpa, </a:t>
            </a:r>
            <a:br>
              <a:rPr lang="lt-LT" sz="1800" b="1" dirty="0">
                <a:solidFill>
                  <a:srgbClr val="006600"/>
                </a:solidFill>
                <a:latin typeface="Arial Black" panose="020B0A04020102020204" pitchFamily="34" charset="0"/>
              </a:rPr>
            </a:br>
            <a:r>
              <a:rPr lang="lt-LT" sz="1800" b="1" dirty="0">
                <a:solidFill>
                  <a:srgbClr val="006600"/>
                </a:solidFill>
                <a:latin typeface="Arial Black" panose="020B0A04020102020204" pitchFamily="34" charset="0"/>
              </a:rPr>
              <a:t>įrengtas naujas šaligatvis, asfalto danga </a:t>
            </a:r>
            <a:br>
              <a:rPr lang="lt-LT" sz="1800" b="1" dirty="0">
                <a:solidFill>
                  <a:srgbClr val="006600"/>
                </a:solidFill>
                <a:latin typeface="Arial Black" panose="020B0A04020102020204" pitchFamily="34" charset="0"/>
              </a:rPr>
            </a:br>
            <a:r>
              <a:rPr lang="lt-LT" sz="1800" b="1" dirty="0">
                <a:solidFill>
                  <a:srgbClr val="006600"/>
                </a:solidFill>
                <a:latin typeface="Arial Black" panose="020B0A04020102020204" pitchFamily="34" charset="0"/>
              </a:rPr>
              <a:t>ir  gatvės apšvietimo tinklas (10 vnt. šviestuvų su atramomis)</a:t>
            </a:r>
          </a:p>
        </p:txBody>
      </p:sp>
      <p:pic>
        <p:nvPicPr>
          <p:cNvPr id="5" name="Paveikslėlis 4">
            <a:extLst>
              <a:ext uri="{FF2B5EF4-FFF2-40B4-BE49-F238E27FC236}">
                <a16:creationId xmlns:a16="http://schemas.microsoft.com/office/drawing/2014/main" id="{8E25828A-778B-0DAD-0BC5-4CE9C05EE3E5}"/>
              </a:ext>
            </a:extLst>
          </p:cNvPr>
          <p:cNvPicPr>
            <a:picLocks noChangeAspect="1"/>
          </p:cNvPicPr>
          <p:nvPr/>
        </p:nvPicPr>
        <p:blipFill>
          <a:blip r:embed="rId2"/>
          <a:stretch>
            <a:fillRect/>
          </a:stretch>
        </p:blipFill>
        <p:spPr>
          <a:xfrm>
            <a:off x="490193" y="2036839"/>
            <a:ext cx="8368627" cy="4216876"/>
          </a:xfrm>
          <a:prstGeom prst="rect">
            <a:avLst/>
          </a:prstGeom>
        </p:spPr>
      </p:pic>
    </p:spTree>
    <p:extLst>
      <p:ext uri="{BB962C8B-B14F-4D97-AF65-F5344CB8AC3E}">
        <p14:creationId xmlns:p14="http://schemas.microsoft.com/office/powerpoint/2010/main" val="2736542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TextShape 3"/>
          <p:cNvSpPr txBox="1"/>
          <p:nvPr/>
        </p:nvSpPr>
        <p:spPr>
          <a:xfrm>
            <a:off x="5192640" y="1330200"/>
            <a:ext cx="4183560" cy="4920840"/>
          </a:xfrm>
          <a:prstGeom prst="rect">
            <a:avLst/>
          </a:prstGeom>
        </p:spPr>
        <p:txBody>
          <a:bodyPr anchor="ctr"/>
          <a:lstStyle/>
          <a:p>
            <a:pPr algn="r">
              <a:lnSpc>
                <a:spcPct val="100000"/>
              </a:lnSpc>
              <a:buSzPct val="25000"/>
              <a:buFont typeface="Wingdings 3" charset="2"/>
              <a:buChar char=""/>
            </a:pPr>
            <a:endParaRPr dirty="0"/>
          </a:p>
        </p:txBody>
      </p:sp>
      <p:sp>
        <p:nvSpPr>
          <p:cNvPr id="3" name="TextBox 2">
            <a:extLst>
              <a:ext uri="{FF2B5EF4-FFF2-40B4-BE49-F238E27FC236}">
                <a16:creationId xmlns:a16="http://schemas.microsoft.com/office/drawing/2014/main" id="{65DDD0D7-F817-4597-4B6D-F4EC7CF513D9}"/>
              </a:ext>
            </a:extLst>
          </p:cNvPr>
          <p:cNvSpPr txBox="1"/>
          <p:nvPr/>
        </p:nvSpPr>
        <p:spPr>
          <a:xfrm>
            <a:off x="1181794" y="606960"/>
            <a:ext cx="6102626" cy="1051955"/>
          </a:xfrm>
          <a:prstGeom prst="rect">
            <a:avLst/>
          </a:prstGeom>
          <a:noFill/>
        </p:spPr>
        <p:txBody>
          <a:bodyPr wrap="square">
            <a:spAutoFit/>
          </a:bodyPr>
          <a:lstStyle/>
          <a:p>
            <a:pPr algn="ctr">
              <a:lnSpc>
                <a:spcPct val="115000"/>
              </a:lnSpc>
              <a:spcAft>
                <a:spcPts val="800"/>
              </a:spcAft>
            </a:pPr>
            <a:r>
              <a:rPr lang="lt-LT" sz="2800" b="1" dirty="0">
                <a:solidFill>
                  <a:srgbClr val="006600"/>
                </a:solidFill>
                <a:latin typeface="Times New Roman" panose="02020603050405020304" pitchFamily="18" charset="0"/>
                <a:ea typeface="Calibri" panose="020F0502020204030204" pitchFamily="34" charset="0"/>
                <a:cs typeface="Times New Roman" panose="02020603050405020304" pitchFamily="18" charset="0"/>
              </a:rPr>
              <a:t>Užimtumo programa ir visuomenei naudinga veikla, viešieji darbai</a:t>
            </a:r>
            <a:endParaRPr lang="lt-LT" sz="2800" dirty="0">
              <a:solidFill>
                <a:srgbClr val="0066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39542B0-54C4-00C7-AC74-F5ED472B1DA1}"/>
              </a:ext>
            </a:extLst>
          </p:cNvPr>
          <p:cNvSpPr txBox="1"/>
          <p:nvPr/>
        </p:nvSpPr>
        <p:spPr>
          <a:xfrm>
            <a:off x="589174" y="2235864"/>
            <a:ext cx="8281449" cy="3477875"/>
          </a:xfrm>
          <a:prstGeom prst="rect">
            <a:avLst/>
          </a:prstGeom>
          <a:noFill/>
        </p:spPr>
        <p:txBody>
          <a:bodyPr wrap="square">
            <a:spAutoFit/>
          </a:bodyPr>
          <a:lstStyle/>
          <a:p>
            <a:pPr algn="just"/>
            <a:r>
              <a:rPr lang="lt-LT" sz="2000" dirty="0"/>
              <a:t>Užimtumo didinimo programai buvo skirta 6,25 tūkst. Eur, panaudota 6,25 tūkst. Eur. Pagal šią programą buvo įdarbinti 3 asmenys. Įdarbintų asmenų darbo trukmė nuo 1 iki 2 mėn. Visi įdarbinti asmenys ilgalaikiai bedarbiai gyvenantys Pabaisko seniūnijos teritorijoje. </a:t>
            </a:r>
          </a:p>
          <a:p>
            <a:pPr algn="just"/>
            <a:r>
              <a:rPr lang="lt-LT" sz="2000" dirty="0"/>
              <a:t>Visuomenei naudingus darbų atlikimui pasitelkti 22 socialiai remtini asmenys, kurie atidirbo 3280 val. </a:t>
            </a:r>
          </a:p>
          <a:p>
            <a:pPr algn="just"/>
            <a:r>
              <a:rPr lang="lt-LT" sz="2000" dirty="0"/>
              <a:t>2 asmenys dirbo Teismo paskirtus viešuosius darbus (195 val.)</a:t>
            </a:r>
          </a:p>
          <a:p>
            <a:pPr algn="just"/>
            <a:endParaRPr lang="lt-LT" sz="2000" dirty="0"/>
          </a:p>
          <a:p>
            <a:pPr algn="just"/>
            <a:r>
              <a:rPr lang="lt-LT" sz="2000" dirty="0"/>
              <a:t>Šie asmenys tvarkė seniūnijos bendro naudojimo teritorijas, šienavo pakeles, vejas, grėbė žolę, lapus, kirto krūmus, šlavė šaligatvius, rinko šiukšles.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F8BB5B-891B-E85D-E201-650324ABCED6}"/>
              </a:ext>
            </a:extLst>
          </p:cNvPr>
          <p:cNvSpPr txBox="1"/>
          <p:nvPr/>
        </p:nvSpPr>
        <p:spPr>
          <a:xfrm>
            <a:off x="106017" y="202748"/>
            <a:ext cx="9104243" cy="1323439"/>
          </a:xfrm>
          <a:prstGeom prst="rect">
            <a:avLst/>
          </a:prstGeom>
          <a:noFill/>
        </p:spPr>
        <p:txBody>
          <a:bodyPr wrap="square">
            <a:spAutoFit/>
          </a:bodyPr>
          <a:lstStyle/>
          <a:p>
            <a:pPr algn="ctr"/>
            <a:r>
              <a:rPr lang="lt-LT" sz="3200" dirty="0">
                <a:solidFill>
                  <a:srgbClr val="006600"/>
                </a:solidFill>
                <a:effectLst>
                  <a:outerShdw blurRad="38100" dist="38100" dir="2700000" algn="tl">
                    <a:srgbClr val="000000">
                      <a:alpha val="43137"/>
                    </a:srgbClr>
                  </a:outerShdw>
                </a:effectLst>
              </a:rPr>
              <a:t>Viešojo administravimo paslaugos</a:t>
            </a:r>
          </a:p>
          <a:p>
            <a:pPr algn="just"/>
            <a:r>
              <a:rPr lang="lt-LT" sz="2400" dirty="0"/>
              <a:t>        </a:t>
            </a:r>
            <a:endParaRPr lang="lt-LT" sz="2000" b="1" dirty="0"/>
          </a:p>
          <a:p>
            <a:pPr algn="r"/>
            <a:r>
              <a:rPr lang="lt-LT" sz="2400" dirty="0"/>
              <a:t>		</a:t>
            </a:r>
          </a:p>
        </p:txBody>
      </p:sp>
      <p:pic>
        <p:nvPicPr>
          <p:cNvPr id="4" name="Paveikslėlis 3">
            <a:extLst>
              <a:ext uri="{FF2B5EF4-FFF2-40B4-BE49-F238E27FC236}">
                <a16:creationId xmlns:a16="http://schemas.microsoft.com/office/drawing/2014/main" id="{452A13CC-8745-B99E-BA73-3F8C3984A12D}"/>
              </a:ext>
            </a:extLst>
          </p:cNvPr>
          <p:cNvPicPr>
            <a:picLocks noChangeAspect="1"/>
          </p:cNvPicPr>
          <p:nvPr/>
        </p:nvPicPr>
        <p:blipFill>
          <a:blip r:embed="rId2"/>
          <a:stretch>
            <a:fillRect/>
          </a:stretch>
        </p:blipFill>
        <p:spPr>
          <a:xfrm>
            <a:off x="543220" y="1044835"/>
            <a:ext cx="8229836" cy="595926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F34A5E-EA60-6550-163D-877A688FFA8A}"/>
              </a:ext>
            </a:extLst>
          </p:cNvPr>
          <p:cNvSpPr txBox="1"/>
          <p:nvPr/>
        </p:nvSpPr>
        <p:spPr>
          <a:xfrm>
            <a:off x="0" y="622854"/>
            <a:ext cx="8968409" cy="3785652"/>
          </a:xfrm>
          <a:prstGeom prst="rect">
            <a:avLst/>
          </a:prstGeom>
          <a:noFill/>
        </p:spPr>
        <p:txBody>
          <a:bodyPr wrap="square">
            <a:spAutoFit/>
          </a:bodyPr>
          <a:lstStyle/>
          <a:p>
            <a:pPr algn="ctr"/>
            <a:r>
              <a:rPr lang="lt-LT" sz="2400">
                <a:solidFill>
                  <a:srgbClr val="006600"/>
                </a:solidFill>
              </a:rPr>
              <a:t>Tęsiamos tarpinstitucinio bendradarbiavimo veiklos su Ukmergės V. Šlaito biblioteka bei jos Pabaisko ir Pavytinės padaliniais, Ukmergės kultūros centru, Ukmergės sporto centru. Didžiuojamės bendradarbiavimu su nevyriausybinėmis organizacijomis: Pabaisko krašto bendraminčių klubu, asociacijos „Šeimų bendrystė“ Tėkmės mokykla, klubu „Miško broliai“, VšĮ „Skautų slėnis“, kurių prisidėjimas ir dalyvavimas pilietinėse akcijose yra neįkainojama vertybė. Organizuoti valstybinių švenčių minėjimai, prisijungta prie bendruomeninių švenčių ir akcijų įgyvendinimo</a:t>
            </a:r>
            <a:endParaRPr lang="lt-LT" sz="2400" dirty="0">
              <a:solidFill>
                <a:srgbClr val="0066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BB1E4F-9040-71B7-58B7-FDD5D05D95D1}"/>
              </a:ext>
            </a:extLst>
          </p:cNvPr>
          <p:cNvSpPr txBox="1"/>
          <p:nvPr/>
        </p:nvSpPr>
        <p:spPr>
          <a:xfrm>
            <a:off x="805991" y="167773"/>
            <a:ext cx="8375716" cy="2585323"/>
          </a:xfrm>
          <a:prstGeom prst="rect">
            <a:avLst/>
          </a:prstGeom>
          <a:noFill/>
        </p:spPr>
        <p:txBody>
          <a:bodyPr wrap="square">
            <a:spAutoFit/>
          </a:bodyPr>
          <a:lstStyle/>
          <a:p>
            <a:r>
              <a:rPr lang="lt-LT" dirty="0"/>
              <a:t>Vasario 16-oji nuo 1988 metų tradiciškai ir ypatingai minima Pabaiske. </a:t>
            </a:r>
          </a:p>
          <a:p>
            <a:r>
              <a:rPr lang="lt-LT" dirty="0"/>
              <a:t>Seniūnija kasmet jungiasi prie tradicinio bėgimo Pabaiskas – Ukmergė ir  pilietinės iniciatyvos „</a:t>
            </a:r>
            <a:r>
              <a:rPr lang="lt-LT" dirty="0" err="1"/>
              <a:t>Vilkmergės</a:t>
            </a:r>
            <a:r>
              <a:rPr lang="lt-LT" dirty="0"/>
              <a:t> pėdsakais“ pėsčiųjų žygio Ukmergė – Pabaiskas - Ukmergė  organizavimo. Žygio ir bėgimo dalyviai sutinkami šventiškai papuoštame miestelyje. Be šių jau tradicinių akcentų vasario 16-ąją  jau antrą kartą suorganizuotas ir žiūrovų bėgimas seniūnijos prizams laimėti, kuriame sudalyvavo virš 40 žiūrovų. Didelė garbė, kad aktyviai Lietuvos valstybės atkūrimo dieną Pabaiske,  pasirinko švęsti 326 bėgikas ir apie 300 ėjikų ne tik iš Ukmergės rajono, bet ir kitų Lietuvos miestų.</a:t>
            </a:r>
          </a:p>
        </p:txBody>
      </p:sp>
      <p:pic>
        <p:nvPicPr>
          <p:cNvPr id="6" name="Paveikslėlis 5">
            <a:extLst>
              <a:ext uri="{FF2B5EF4-FFF2-40B4-BE49-F238E27FC236}">
                <a16:creationId xmlns:a16="http://schemas.microsoft.com/office/drawing/2014/main" id="{E3EEA1A8-5440-AADE-DD95-6AAEFE590960}"/>
              </a:ext>
            </a:extLst>
          </p:cNvPr>
          <p:cNvPicPr>
            <a:picLocks noChangeAspect="1"/>
          </p:cNvPicPr>
          <p:nvPr/>
        </p:nvPicPr>
        <p:blipFill>
          <a:blip r:embed="rId2"/>
          <a:stretch>
            <a:fillRect/>
          </a:stretch>
        </p:blipFill>
        <p:spPr>
          <a:xfrm>
            <a:off x="608028" y="2988003"/>
            <a:ext cx="8008071" cy="3702224"/>
          </a:xfrm>
          <a:prstGeom prst="rect">
            <a:avLst/>
          </a:prstGeom>
        </p:spPr>
      </p:pic>
    </p:spTree>
    <p:extLst>
      <p:ext uri="{BB962C8B-B14F-4D97-AF65-F5344CB8AC3E}">
        <p14:creationId xmlns:p14="http://schemas.microsoft.com/office/powerpoint/2010/main" val="869606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B5F143-CF71-F809-8CEF-D82951901A86}"/>
              </a:ext>
            </a:extLst>
          </p:cNvPr>
          <p:cNvSpPr txBox="1"/>
          <p:nvPr/>
        </p:nvSpPr>
        <p:spPr>
          <a:xfrm>
            <a:off x="188537" y="379505"/>
            <a:ext cx="8936610" cy="1477328"/>
          </a:xfrm>
          <a:prstGeom prst="rect">
            <a:avLst/>
          </a:prstGeom>
          <a:noFill/>
        </p:spPr>
        <p:txBody>
          <a:bodyPr wrap="square">
            <a:spAutoFit/>
          </a:bodyPr>
          <a:lstStyle/>
          <a:p>
            <a:r>
              <a:rPr lang="lt-LT" dirty="0"/>
              <a:t> Pabaisko mūšio jubiliejaus minėjimo renginys – ypatinga. 590-osios mūšio metinės Pabaisko krašto bendraminčių ir Miško brolių klubų dėka buvo minimas netradiciškai bei išskirtinai. Besidomintys mūsų krašto istorija galėjo patirti įvairių formų gyvosios istorijos pamokas: nuo žygių iki rekonstrukcinių kovų, nuo viduramžiškų šokių, dainų, maisto edukacijų iki istorikų įžvalgų, pasakojimų, patyrimų.</a:t>
            </a:r>
          </a:p>
        </p:txBody>
      </p:sp>
      <p:pic>
        <p:nvPicPr>
          <p:cNvPr id="5" name="Paveikslėlis 4">
            <a:extLst>
              <a:ext uri="{FF2B5EF4-FFF2-40B4-BE49-F238E27FC236}">
                <a16:creationId xmlns:a16="http://schemas.microsoft.com/office/drawing/2014/main" id="{5AF5C410-4963-9FBE-E875-8589E0954034}"/>
              </a:ext>
            </a:extLst>
          </p:cNvPr>
          <p:cNvPicPr>
            <a:picLocks noChangeAspect="1"/>
          </p:cNvPicPr>
          <p:nvPr/>
        </p:nvPicPr>
        <p:blipFill>
          <a:blip r:embed="rId2"/>
          <a:stretch>
            <a:fillRect/>
          </a:stretch>
        </p:blipFill>
        <p:spPr>
          <a:xfrm>
            <a:off x="335352" y="2243602"/>
            <a:ext cx="3435370" cy="3361377"/>
          </a:xfrm>
          <a:prstGeom prst="rect">
            <a:avLst/>
          </a:prstGeom>
        </p:spPr>
      </p:pic>
      <p:pic>
        <p:nvPicPr>
          <p:cNvPr id="7" name="Paveikslėlis 6">
            <a:extLst>
              <a:ext uri="{FF2B5EF4-FFF2-40B4-BE49-F238E27FC236}">
                <a16:creationId xmlns:a16="http://schemas.microsoft.com/office/drawing/2014/main" id="{608D047A-35C4-15EF-8B8B-7E12D4C80EED}"/>
              </a:ext>
            </a:extLst>
          </p:cNvPr>
          <p:cNvPicPr>
            <a:picLocks noChangeAspect="1"/>
          </p:cNvPicPr>
          <p:nvPr/>
        </p:nvPicPr>
        <p:blipFill>
          <a:blip r:embed="rId3"/>
          <a:stretch>
            <a:fillRect/>
          </a:stretch>
        </p:blipFill>
        <p:spPr>
          <a:xfrm>
            <a:off x="3893270" y="2269632"/>
            <a:ext cx="5043297" cy="3361377"/>
          </a:xfrm>
          <a:prstGeom prst="rect">
            <a:avLst/>
          </a:prstGeom>
        </p:spPr>
      </p:pic>
    </p:spTree>
    <p:extLst>
      <p:ext uri="{BB962C8B-B14F-4D97-AF65-F5344CB8AC3E}">
        <p14:creationId xmlns:p14="http://schemas.microsoft.com/office/powerpoint/2010/main" val="3335231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7B9807-CCD9-C798-AA40-300A968FC3AC}"/>
              </a:ext>
            </a:extLst>
          </p:cNvPr>
          <p:cNvSpPr txBox="1"/>
          <p:nvPr/>
        </p:nvSpPr>
        <p:spPr>
          <a:xfrm>
            <a:off x="150829" y="196773"/>
            <a:ext cx="8974317" cy="3046988"/>
          </a:xfrm>
          <a:prstGeom prst="rect">
            <a:avLst/>
          </a:prstGeom>
          <a:noFill/>
        </p:spPr>
        <p:txBody>
          <a:bodyPr wrap="square">
            <a:spAutoFit/>
          </a:bodyPr>
          <a:lstStyle/>
          <a:p>
            <a:pPr algn="ctr"/>
            <a:r>
              <a:rPr lang="lt-LT" sz="2400" dirty="0"/>
              <a:t>Nevyriausybinių organizacijų ir bendruomeninės veiklos stiprinimo 2025 metų veiksmų plano 1.1.6 priemonės „Stiprinti bendruomeninę veiklą savivaldybėse“ įgyvendinimo Ukmergės rajono savivaldybėje skirtas lėšas įsisavino Pabaisko krašto bendraminčių klubas projektui "Kuriame draugystės tiltus I“ Puiki Pabaisko krašto bendraminčių klubo idėja viršijo visų lūkesčius. Užmegzta bičiulystė su Šilalės rajono Pajūrio seniūnija, tikime, gyvuos ilgai.</a:t>
            </a:r>
          </a:p>
        </p:txBody>
      </p:sp>
      <p:pic>
        <p:nvPicPr>
          <p:cNvPr id="5" name="Paveikslėlis 4">
            <a:extLst>
              <a:ext uri="{FF2B5EF4-FFF2-40B4-BE49-F238E27FC236}">
                <a16:creationId xmlns:a16="http://schemas.microsoft.com/office/drawing/2014/main" id="{BEE22642-995E-255A-BCFF-1B5ECC45878B}"/>
              </a:ext>
            </a:extLst>
          </p:cNvPr>
          <p:cNvPicPr>
            <a:picLocks noChangeAspect="1"/>
          </p:cNvPicPr>
          <p:nvPr/>
        </p:nvPicPr>
        <p:blipFill>
          <a:blip r:embed="rId2"/>
          <a:stretch>
            <a:fillRect/>
          </a:stretch>
        </p:blipFill>
        <p:spPr>
          <a:xfrm>
            <a:off x="468549" y="3243761"/>
            <a:ext cx="2117187" cy="2542865"/>
          </a:xfrm>
          <a:prstGeom prst="rect">
            <a:avLst/>
          </a:prstGeom>
        </p:spPr>
      </p:pic>
      <p:pic>
        <p:nvPicPr>
          <p:cNvPr id="7" name="Paveikslėlis 6">
            <a:extLst>
              <a:ext uri="{FF2B5EF4-FFF2-40B4-BE49-F238E27FC236}">
                <a16:creationId xmlns:a16="http://schemas.microsoft.com/office/drawing/2014/main" id="{1104083F-E3EB-C8AC-BE94-BF52951FAE21}"/>
              </a:ext>
            </a:extLst>
          </p:cNvPr>
          <p:cNvPicPr>
            <a:picLocks noChangeAspect="1"/>
          </p:cNvPicPr>
          <p:nvPr/>
        </p:nvPicPr>
        <p:blipFill>
          <a:blip r:embed="rId3"/>
          <a:srcRect l="20120" r="3106"/>
          <a:stretch>
            <a:fillRect/>
          </a:stretch>
        </p:blipFill>
        <p:spPr>
          <a:xfrm>
            <a:off x="2903456" y="3243761"/>
            <a:ext cx="5882325" cy="3539797"/>
          </a:xfrm>
          <a:prstGeom prst="rect">
            <a:avLst/>
          </a:prstGeom>
        </p:spPr>
      </p:pic>
    </p:spTree>
    <p:extLst>
      <p:ext uri="{BB962C8B-B14F-4D97-AF65-F5344CB8AC3E}">
        <p14:creationId xmlns:p14="http://schemas.microsoft.com/office/powerpoint/2010/main" val="2186745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2" name="TextShape 1"/>
          <p:cNvSpPr txBox="1"/>
          <p:nvPr/>
        </p:nvSpPr>
        <p:spPr>
          <a:xfrm>
            <a:off x="1" y="298111"/>
            <a:ext cx="9273599" cy="1648080"/>
          </a:xfrm>
          <a:prstGeom prst="rect">
            <a:avLst/>
          </a:prstGeom>
        </p:spPr>
        <p:txBody>
          <a:bodyPr/>
          <a:lstStyle/>
          <a:p>
            <a:pPr algn="ctr">
              <a:lnSpc>
                <a:spcPct val="100000"/>
              </a:lnSpc>
            </a:pPr>
            <a:r>
              <a:rPr lang="en-US" sz="2800" b="1" dirty="0">
                <a:solidFill>
                  <a:srgbClr val="006600"/>
                </a:solidFill>
                <a:effectLst>
                  <a:outerShdw blurRad="38100" dist="38100" dir="2700000" algn="tl">
                    <a:srgbClr val="000000">
                      <a:alpha val="43137"/>
                    </a:srgbClr>
                  </a:outerShdw>
                </a:effectLst>
                <a:latin typeface="Trebuchet MS"/>
              </a:rPr>
              <a:t>Pabaisko </a:t>
            </a:r>
            <a:r>
              <a:rPr lang="en-US" sz="2800" b="1" dirty="0" err="1">
                <a:solidFill>
                  <a:srgbClr val="006600"/>
                </a:solidFill>
                <a:effectLst>
                  <a:outerShdw blurRad="38100" dist="38100" dir="2700000" algn="tl">
                    <a:srgbClr val="000000">
                      <a:alpha val="43137"/>
                    </a:srgbClr>
                  </a:outerShdw>
                </a:effectLst>
                <a:latin typeface="Trebuchet MS"/>
              </a:rPr>
              <a:t>seniūnija</a:t>
            </a:r>
            <a:r>
              <a:rPr lang="en-US" sz="2800" b="1" dirty="0">
                <a:solidFill>
                  <a:srgbClr val="006600"/>
                </a:solidFill>
                <a:effectLst>
                  <a:outerShdw blurRad="38100" dist="38100" dir="2700000" algn="tl">
                    <a:srgbClr val="000000">
                      <a:alpha val="43137"/>
                    </a:srgbClr>
                  </a:outerShdw>
                </a:effectLst>
                <a:latin typeface="Trebuchet MS"/>
              </a:rPr>
              <a:t> </a:t>
            </a:r>
            <a:r>
              <a:rPr lang="en-US" sz="2800" b="1" dirty="0" err="1">
                <a:solidFill>
                  <a:srgbClr val="006600"/>
                </a:solidFill>
                <a:effectLst>
                  <a:outerShdw blurRad="38100" dist="38100" dir="2700000" algn="tl">
                    <a:srgbClr val="000000">
                      <a:alpha val="43137"/>
                    </a:srgbClr>
                  </a:outerShdw>
                </a:effectLst>
                <a:latin typeface="Trebuchet MS"/>
              </a:rPr>
              <a:t>yra</a:t>
            </a:r>
            <a:r>
              <a:rPr lang="en-US" sz="2800" b="1" dirty="0">
                <a:solidFill>
                  <a:srgbClr val="006600"/>
                </a:solidFill>
                <a:effectLst>
                  <a:outerShdw blurRad="38100" dist="38100" dir="2700000" algn="tl">
                    <a:srgbClr val="000000">
                      <a:alpha val="43137"/>
                    </a:srgbClr>
                  </a:outerShdw>
                </a:effectLst>
                <a:latin typeface="Trebuchet MS"/>
              </a:rPr>
              <a:t> Ukmergės </a:t>
            </a:r>
            <a:r>
              <a:rPr lang="en-US" sz="2800" b="1" dirty="0" err="1">
                <a:solidFill>
                  <a:srgbClr val="006600"/>
                </a:solidFill>
                <a:effectLst>
                  <a:outerShdw blurRad="38100" dist="38100" dir="2700000" algn="tl">
                    <a:srgbClr val="000000">
                      <a:alpha val="43137"/>
                    </a:srgbClr>
                  </a:outerShdw>
                </a:effectLst>
                <a:latin typeface="Trebuchet MS"/>
              </a:rPr>
              <a:t>rajono</a:t>
            </a:r>
            <a:r>
              <a:rPr lang="lt-LT" sz="2800" b="1" dirty="0">
                <a:solidFill>
                  <a:srgbClr val="006600"/>
                </a:solidFill>
                <a:effectLst>
                  <a:outerShdw blurRad="38100" dist="38100" dir="2700000" algn="tl">
                    <a:srgbClr val="000000">
                      <a:alpha val="43137"/>
                    </a:srgbClr>
                  </a:outerShdw>
                </a:effectLst>
                <a:latin typeface="Trebuchet MS"/>
              </a:rPr>
              <a:t> </a:t>
            </a:r>
            <a:r>
              <a:rPr lang="en-US" sz="2800" b="1" dirty="0" err="1">
                <a:solidFill>
                  <a:srgbClr val="006600"/>
                </a:solidFill>
                <a:effectLst>
                  <a:outerShdw blurRad="38100" dist="38100" dir="2700000" algn="tl">
                    <a:srgbClr val="000000">
                      <a:alpha val="43137"/>
                    </a:srgbClr>
                  </a:outerShdw>
                </a:effectLst>
                <a:latin typeface="Trebuchet MS"/>
              </a:rPr>
              <a:t>savivaldybės</a:t>
            </a:r>
            <a:r>
              <a:rPr lang="en-US" sz="2800" b="1" dirty="0">
                <a:solidFill>
                  <a:srgbClr val="006600"/>
                </a:solidFill>
                <a:effectLst>
                  <a:outerShdw blurRad="38100" dist="38100" dir="2700000" algn="tl">
                    <a:srgbClr val="000000">
                      <a:alpha val="43137"/>
                    </a:srgbClr>
                  </a:outerShdw>
                </a:effectLst>
                <a:latin typeface="Trebuchet MS"/>
              </a:rPr>
              <a:t> </a:t>
            </a:r>
            <a:endParaRPr lang="lt-LT" sz="2800" b="1" dirty="0">
              <a:solidFill>
                <a:srgbClr val="006600"/>
              </a:solidFill>
              <a:effectLst>
                <a:outerShdw blurRad="38100" dist="38100" dir="2700000" algn="tl">
                  <a:srgbClr val="000000">
                    <a:alpha val="43137"/>
                  </a:srgbClr>
                </a:outerShdw>
              </a:effectLst>
              <a:latin typeface="Trebuchet MS"/>
            </a:endParaRPr>
          </a:p>
          <a:p>
            <a:pPr algn="ctr">
              <a:lnSpc>
                <a:spcPct val="100000"/>
              </a:lnSpc>
            </a:pPr>
            <a:r>
              <a:rPr lang="lt-LT" sz="2800" b="1" dirty="0">
                <a:solidFill>
                  <a:srgbClr val="006600"/>
                </a:solidFill>
                <a:effectLst>
                  <a:outerShdw blurRad="38100" dist="38100" dir="2700000" algn="tl">
                    <a:srgbClr val="000000">
                      <a:alpha val="43137"/>
                    </a:srgbClr>
                  </a:outerShdw>
                </a:effectLst>
                <a:latin typeface="Trebuchet MS"/>
              </a:rPr>
              <a:t>administracijos filialas </a:t>
            </a:r>
            <a:r>
              <a:rPr lang="lt-LT" sz="2400" b="1" dirty="0">
                <a:solidFill>
                  <a:srgbClr val="006600"/>
                </a:solidFill>
                <a:effectLst>
                  <a:outerShdw blurRad="38100" dist="38100" dir="2700000" algn="tl">
                    <a:srgbClr val="000000">
                      <a:alpha val="43137"/>
                    </a:srgbClr>
                  </a:outerShdw>
                </a:effectLst>
                <a:latin typeface="Trebuchet MS"/>
              </a:rPr>
              <a:t>(struktūrinis teritorinis padalinys) </a:t>
            </a:r>
            <a:r>
              <a:rPr lang="lt-LT" sz="2400" dirty="0">
                <a:solidFill>
                  <a:srgbClr val="90C226"/>
                </a:solidFill>
                <a:latin typeface="Trebuchet MS"/>
              </a:rPr>
              <a:t> </a:t>
            </a:r>
            <a:endParaRPr sz="2400" dirty="0"/>
          </a:p>
        </p:txBody>
      </p:sp>
      <p:sp>
        <p:nvSpPr>
          <p:cNvPr id="443" name="TextShape 2"/>
          <p:cNvSpPr txBox="1"/>
          <p:nvPr/>
        </p:nvSpPr>
        <p:spPr>
          <a:xfrm>
            <a:off x="566324" y="1481697"/>
            <a:ext cx="8254404" cy="1358045"/>
          </a:xfrm>
          <a:prstGeom prst="rect">
            <a:avLst/>
          </a:prstGeom>
        </p:spPr>
        <p:txBody>
          <a:bodyPr/>
          <a:lstStyle/>
          <a:p>
            <a:pPr>
              <a:lnSpc>
                <a:spcPct val="100000"/>
              </a:lnSpc>
              <a:buSzPct val="25000"/>
              <a:buFont typeface="Wingdings 3" charset="2"/>
              <a:buChar char=""/>
            </a:pPr>
            <a:r>
              <a:rPr lang="lt-LT" sz="2400" b="1" dirty="0">
                <a:latin typeface="Times New Roman" panose="02020603050405020304" pitchFamily="18" charset="0"/>
                <a:ea typeface="Calibri" panose="020F0502020204030204" pitchFamily="34" charset="0"/>
              </a:rPr>
              <a:t>P</a:t>
            </a:r>
            <a:r>
              <a:rPr lang="lt-LT" sz="2400" b="1" dirty="0">
                <a:effectLst/>
                <a:latin typeface="Times New Roman" panose="02020603050405020304" pitchFamily="18" charset="0"/>
                <a:ea typeface="Calibri" panose="020F0502020204030204" pitchFamily="34" charset="0"/>
              </a:rPr>
              <a:t>lotas – 98,15 km</a:t>
            </a:r>
            <a:r>
              <a:rPr lang="lt-LT" sz="2400" b="1" baseline="30000" dirty="0">
                <a:effectLst/>
                <a:latin typeface="Times New Roman" panose="02020603050405020304" pitchFamily="18" charset="0"/>
                <a:ea typeface="Calibri" panose="020F0502020204030204" pitchFamily="34" charset="0"/>
              </a:rPr>
              <a:t>2</a:t>
            </a:r>
            <a:r>
              <a:rPr lang="lt-LT" sz="2400" b="1" dirty="0">
                <a:effectLst/>
                <a:latin typeface="Times New Roman" panose="02020603050405020304" pitchFamily="18" charset="0"/>
                <a:ea typeface="Calibri" panose="020F0502020204030204" pitchFamily="34" charset="0"/>
              </a:rPr>
              <a:t> </a:t>
            </a:r>
          </a:p>
          <a:p>
            <a:pPr>
              <a:lnSpc>
                <a:spcPct val="100000"/>
              </a:lnSpc>
              <a:buSzPct val="25000"/>
              <a:buFont typeface="Wingdings 3" charset="2"/>
              <a:buChar char=""/>
            </a:pPr>
            <a:r>
              <a:rPr lang="lt-LT" sz="2400" b="1" dirty="0">
                <a:latin typeface="Times New Roman" panose="02020603050405020304" pitchFamily="18" charset="0"/>
                <a:ea typeface="Calibri" panose="020F0502020204030204" pitchFamily="34" charset="0"/>
              </a:rPr>
              <a:t>Gyventojų skaičius – 981 ( ir 7 asmenys įtraukti į GVNA)</a:t>
            </a:r>
          </a:p>
        </p:txBody>
      </p:sp>
      <p:sp>
        <p:nvSpPr>
          <p:cNvPr id="444" name="TextShape 3"/>
          <p:cNvSpPr txBox="1"/>
          <p:nvPr/>
        </p:nvSpPr>
        <p:spPr>
          <a:xfrm>
            <a:off x="5520960" y="2160720"/>
            <a:ext cx="3752640" cy="3880440"/>
          </a:xfrm>
          <a:prstGeom prst="rect">
            <a:avLst/>
          </a:prstGeom>
        </p:spPr>
        <p:txBody>
          <a:bodyPr anchor="ctr"/>
          <a:lstStyle/>
          <a:p>
            <a:pPr>
              <a:lnSpc>
                <a:spcPct val="100000"/>
              </a:lnSpc>
            </a:pPr>
            <a:endParaRPr dirty="0"/>
          </a:p>
        </p:txBody>
      </p:sp>
      <p:graphicFrame>
        <p:nvGraphicFramePr>
          <p:cNvPr id="9" name="Diagrama 8">
            <a:extLst>
              <a:ext uri="{FF2B5EF4-FFF2-40B4-BE49-F238E27FC236}">
                <a16:creationId xmlns:a16="http://schemas.microsoft.com/office/drawing/2014/main" id="{32220AB7-F0B5-FCDA-F098-FE8BF5EBE5FC}"/>
              </a:ext>
            </a:extLst>
          </p:cNvPr>
          <p:cNvGraphicFramePr/>
          <p:nvPr>
            <p:extLst>
              <p:ext uri="{D42A27DB-BD31-4B8C-83A1-F6EECF244321}">
                <p14:modId xmlns:p14="http://schemas.microsoft.com/office/powerpoint/2010/main" val="3166011698"/>
              </p:ext>
            </p:extLst>
          </p:nvPr>
        </p:nvGraphicFramePr>
        <p:xfrm>
          <a:off x="738909" y="2413757"/>
          <a:ext cx="7924800" cy="397780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2EA065-1337-FF72-67AB-86970BEEC27D}"/>
              </a:ext>
            </a:extLst>
          </p:cNvPr>
          <p:cNvSpPr txBox="1"/>
          <p:nvPr/>
        </p:nvSpPr>
        <p:spPr>
          <a:xfrm>
            <a:off x="296943" y="288138"/>
            <a:ext cx="8884763" cy="1477328"/>
          </a:xfrm>
          <a:prstGeom prst="rect">
            <a:avLst/>
          </a:prstGeom>
          <a:noFill/>
        </p:spPr>
        <p:txBody>
          <a:bodyPr wrap="square">
            <a:spAutoFit/>
          </a:bodyPr>
          <a:lstStyle/>
          <a:p>
            <a:pPr algn="ctr"/>
            <a:r>
              <a:rPr lang="lt-LT" dirty="0"/>
              <a:t>Seniūnija, bendradarbiaudama su asociacijos „Šeimų bendrystė“ Tėkmės mokykla, prisidėjo prie jų inicijuoto projekto įgyvendinimo, kurio rezultatas – atnaujinta krepšinio aikštelės danga. Projektas įgyvendintas Ukmergės rajono savivaldybei prisidėjus daugiau nei 8 tūkst. Eur prie projekto „Tėkmė deda iš viršaus“, kuris buvo laimėtas „Maxima LT“ iniciatyvoje „Maxima – mes bendruomenė“.</a:t>
            </a:r>
          </a:p>
        </p:txBody>
      </p:sp>
      <p:pic>
        <p:nvPicPr>
          <p:cNvPr id="4" name="Paveikslėlis 3">
            <a:extLst>
              <a:ext uri="{FF2B5EF4-FFF2-40B4-BE49-F238E27FC236}">
                <a16:creationId xmlns:a16="http://schemas.microsoft.com/office/drawing/2014/main" id="{E394B5E7-FD7B-BDEE-5B64-2BC08F43F3C9}"/>
              </a:ext>
            </a:extLst>
          </p:cNvPr>
          <p:cNvPicPr>
            <a:picLocks noChangeAspect="1"/>
          </p:cNvPicPr>
          <p:nvPr/>
        </p:nvPicPr>
        <p:blipFill>
          <a:blip r:embed="rId2"/>
          <a:stretch>
            <a:fillRect/>
          </a:stretch>
        </p:blipFill>
        <p:spPr>
          <a:xfrm>
            <a:off x="983099" y="2222749"/>
            <a:ext cx="7727268" cy="3565310"/>
          </a:xfrm>
          <a:prstGeom prst="rect">
            <a:avLst/>
          </a:prstGeom>
        </p:spPr>
      </p:pic>
    </p:spTree>
    <p:extLst>
      <p:ext uri="{BB962C8B-B14F-4D97-AF65-F5344CB8AC3E}">
        <p14:creationId xmlns:p14="http://schemas.microsoft.com/office/powerpoint/2010/main" val="3590088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76E70AE-2D7F-A8A3-A0E9-F8FD989F1F39}"/>
              </a:ext>
            </a:extLst>
          </p:cNvPr>
          <p:cNvSpPr txBox="1"/>
          <p:nvPr/>
        </p:nvSpPr>
        <p:spPr>
          <a:xfrm>
            <a:off x="160256" y="344699"/>
            <a:ext cx="8983743" cy="1477328"/>
          </a:xfrm>
          <a:prstGeom prst="rect">
            <a:avLst/>
          </a:prstGeom>
          <a:noFill/>
        </p:spPr>
        <p:txBody>
          <a:bodyPr wrap="square">
            <a:spAutoFit/>
          </a:bodyPr>
          <a:lstStyle/>
          <a:p>
            <a:pPr algn="just"/>
            <a:r>
              <a:rPr lang="lt-LT" b="1" dirty="0">
                <a:solidFill>
                  <a:srgbClr val="006600"/>
                </a:solidFill>
              </a:rPr>
              <a:t>Aktyviai dalyvauta Ukmergės rajono seniūnijų sporto žaidynėse. Gausus būrys sportininkų atstovavo Pabaisko kraštą ir šauniai sudalyvavo beveik visose rungtyse. Bendroje įskaitoje surinkti 73,5 taško ir iškovota III vieta. Vyrų tinklinio komanda iškovojo teisę dalyvauti Lietuvos seniūnijų sporto žaidynių II etapo zoninėse varžybose Utenoje ir ten nugalėję vyko į respublikinį etapą Palangoje.</a:t>
            </a:r>
          </a:p>
        </p:txBody>
      </p:sp>
      <p:pic>
        <p:nvPicPr>
          <p:cNvPr id="6" name="Paveikslėlis 5">
            <a:extLst>
              <a:ext uri="{FF2B5EF4-FFF2-40B4-BE49-F238E27FC236}">
                <a16:creationId xmlns:a16="http://schemas.microsoft.com/office/drawing/2014/main" id="{8AB39B87-BB40-92D6-BC74-19FA1208B832}"/>
              </a:ext>
            </a:extLst>
          </p:cNvPr>
          <p:cNvPicPr>
            <a:picLocks noChangeAspect="1"/>
          </p:cNvPicPr>
          <p:nvPr/>
        </p:nvPicPr>
        <p:blipFill>
          <a:blip r:embed="rId2"/>
          <a:stretch>
            <a:fillRect/>
          </a:stretch>
        </p:blipFill>
        <p:spPr>
          <a:xfrm>
            <a:off x="424206" y="2233914"/>
            <a:ext cx="3440784" cy="3647438"/>
          </a:xfrm>
          <a:prstGeom prst="rect">
            <a:avLst/>
          </a:prstGeom>
        </p:spPr>
      </p:pic>
      <p:pic>
        <p:nvPicPr>
          <p:cNvPr id="8" name="Paveikslėlis 7">
            <a:extLst>
              <a:ext uri="{FF2B5EF4-FFF2-40B4-BE49-F238E27FC236}">
                <a16:creationId xmlns:a16="http://schemas.microsoft.com/office/drawing/2014/main" id="{1F732A53-3D88-4773-C122-0725B106060A}"/>
              </a:ext>
            </a:extLst>
          </p:cNvPr>
          <p:cNvPicPr>
            <a:picLocks noChangeAspect="1"/>
          </p:cNvPicPr>
          <p:nvPr/>
        </p:nvPicPr>
        <p:blipFill>
          <a:blip r:embed="rId3"/>
          <a:srcRect t="23643" b="20275"/>
          <a:stretch>
            <a:fillRect/>
          </a:stretch>
        </p:blipFill>
        <p:spPr>
          <a:xfrm>
            <a:off x="4134730" y="1836408"/>
            <a:ext cx="3981748" cy="4833469"/>
          </a:xfrm>
          <a:prstGeom prst="rect">
            <a:avLst/>
          </a:prstGeom>
        </p:spPr>
      </p:pic>
    </p:spTree>
    <p:extLst>
      <p:ext uri="{BB962C8B-B14F-4D97-AF65-F5344CB8AC3E}">
        <p14:creationId xmlns:p14="http://schemas.microsoft.com/office/powerpoint/2010/main" val="1995992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D7C378-97FE-1D9D-ADBA-D14376D48C07}"/>
              </a:ext>
            </a:extLst>
          </p:cNvPr>
          <p:cNvSpPr txBox="1"/>
          <p:nvPr/>
        </p:nvSpPr>
        <p:spPr>
          <a:xfrm>
            <a:off x="523187" y="792921"/>
            <a:ext cx="3916837" cy="5324535"/>
          </a:xfrm>
          <a:prstGeom prst="rect">
            <a:avLst/>
          </a:prstGeom>
          <a:noFill/>
        </p:spPr>
        <p:txBody>
          <a:bodyPr wrap="square">
            <a:spAutoFit/>
          </a:bodyPr>
          <a:lstStyle/>
          <a:p>
            <a:pPr algn="ctr"/>
            <a:r>
              <a:rPr lang="lt-LT" sz="2000" dirty="0"/>
              <a:t>Bendradarbiaudama su vietos ūkininkais seniūnija organizavo Gyventojų perspėjimo sirenos perkėlimo darbus. Šalia  Ukmergės rajono savivaldybės priešgaisrinės tarnybos Pabaisko ugniagesių komandos pastato nuo 2020 metų pastatyta įrenginys dėl techninių kliūčių neveikė, todėl ji buvo užkelta ant seniūnijos pastato stogo. Atlikus pajungimo darbus sirena puikiai veikia. Ši sirena net tik perspėja garsiniu signalu, bet ja perduodama gyventojams informacija apie gresiančią nelaimę.</a:t>
            </a:r>
          </a:p>
        </p:txBody>
      </p:sp>
      <p:pic>
        <p:nvPicPr>
          <p:cNvPr id="4" name="Paveikslėlis 3">
            <a:extLst>
              <a:ext uri="{FF2B5EF4-FFF2-40B4-BE49-F238E27FC236}">
                <a16:creationId xmlns:a16="http://schemas.microsoft.com/office/drawing/2014/main" id="{726624E2-F2A0-A1D4-1610-DA64D369AA91}"/>
              </a:ext>
            </a:extLst>
          </p:cNvPr>
          <p:cNvPicPr>
            <a:picLocks noChangeAspect="1"/>
          </p:cNvPicPr>
          <p:nvPr/>
        </p:nvPicPr>
        <p:blipFill>
          <a:blip r:embed="rId2"/>
          <a:srcRect t="13608"/>
          <a:stretch>
            <a:fillRect/>
          </a:stretch>
        </p:blipFill>
        <p:spPr>
          <a:xfrm>
            <a:off x="5284799" y="566678"/>
            <a:ext cx="3168396" cy="5924747"/>
          </a:xfrm>
          <a:prstGeom prst="rect">
            <a:avLst/>
          </a:prstGeom>
        </p:spPr>
      </p:pic>
    </p:spTree>
    <p:extLst>
      <p:ext uri="{BB962C8B-B14F-4D97-AF65-F5344CB8AC3E}">
        <p14:creationId xmlns:p14="http://schemas.microsoft.com/office/powerpoint/2010/main" val="60120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BEF9663-F1CE-DA89-AD73-276BD4C08BF6}"/>
              </a:ext>
            </a:extLst>
          </p:cNvPr>
          <p:cNvSpPr>
            <a:spLocks noGrp="1"/>
          </p:cNvSpPr>
          <p:nvPr>
            <p:ph type="title"/>
          </p:nvPr>
        </p:nvSpPr>
        <p:spPr/>
        <p:txBody>
          <a:bodyPr/>
          <a:lstStyle/>
          <a:p>
            <a:pPr algn="ctr"/>
            <a:r>
              <a:rPr lang="lt-LT" sz="3200" b="1" dirty="0">
                <a:solidFill>
                  <a:srgbClr val="006600"/>
                </a:solidFill>
              </a:rPr>
              <a:t>PAGRINDINIAI NUMATOMI DARBAI </a:t>
            </a:r>
            <a:br>
              <a:rPr lang="lt-LT" sz="3200" b="1" dirty="0">
                <a:solidFill>
                  <a:srgbClr val="006600"/>
                </a:solidFill>
              </a:rPr>
            </a:br>
            <a:r>
              <a:rPr lang="lt-LT" sz="3200" b="1" dirty="0">
                <a:solidFill>
                  <a:srgbClr val="006600"/>
                </a:solidFill>
              </a:rPr>
              <a:t>2026 METAIS</a:t>
            </a:r>
          </a:p>
        </p:txBody>
      </p:sp>
      <p:sp>
        <p:nvSpPr>
          <p:cNvPr id="6" name="TextBox 5">
            <a:extLst>
              <a:ext uri="{FF2B5EF4-FFF2-40B4-BE49-F238E27FC236}">
                <a16:creationId xmlns:a16="http://schemas.microsoft.com/office/drawing/2014/main" id="{1ACF1325-3297-BD41-BA84-49827896C221}"/>
              </a:ext>
            </a:extLst>
          </p:cNvPr>
          <p:cNvSpPr txBox="1"/>
          <p:nvPr/>
        </p:nvSpPr>
        <p:spPr>
          <a:xfrm>
            <a:off x="535325" y="1802263"/>
            <a:ext cx="8596440" cy="3970318"/>
          </a:xfrm>
          <a:prstGeom prst="rect">
            <a:avLst/>
          </a:prstGeom>
          <a:noFill/>
        </p:spPr>
        <p:txBody>
          <a:bodyPr wrap="square">
            <a:spAutoFit/>
          </a:bodyPr>
          <a:lstStyle/>
          <a:p>
            <a:pPr marL="285750" indent="-285750">
              <a:buFont typeface="Wingdings" panose="05000000000000000000" pitchFamily="2" charset="2"/>
              <a:buChar char="Ø"/>
            </a:pPr>
            <a:r>
              <a:rPr lang="lt-LT" dirty="0"/>
              <a:t>Iki 2026  m. vasaros šaltu asfaltu užtaisyti duobes mažesnio eismo intensyvumo gatvėse.</a:t>
            </a:r>
          </a:p>
          <a:p>
            <a:pPr marL="285750" indent="-285750">
              <a:buFont typeface="Wingdings" panose="05000000000000000000" pitchFamily="2" charset="2"/>
              <a:buChar char="Ø"/>
            </a:pPr>
            <a:r>
              <a:rPr lang="lt-LT" dirty="0"/>
              <a:t>Atlikti žvyravimo ir asfalto duobių tvarkymo darbus. </a:t>
            </a:r>
          </a:p>
          <a:p>
            <a:pPr marL="285750" indent="-285750">
              <a:buFont typeface="Wingdings" panose="05000000000000000000" pitchFamily="2" charset="2"/>
              <a:buChar char="Ø"/>
            </a:pPr>
            <a:r>
              <a:rPr lang="lt-LT" dirty="0"/>
              <a:t>Šalinti pavojingus medžius po elektros laidais, kapinėse. Tęsti krūmų šalinimą pakelėse. </a:t>
            </a:r>
          </a:p>
          <a:p>
            <a:pPr marL="285750" indent="-285750">
              <a:buFont typeface="Wingdings" panose="05000000000000000000" pitchFamily="2" charset="2"/>
              <a:buChar char="Ø"/>
            </a:pPr>
            <a:r>
              <a:rPr lang="lt-LT" dirty="0"/>
              <a:t>Kalcio chlorido druska barstyti žvyrkelius dulkėtumui mažinti.</a:t>
            </a:r>
          </a:p>
          <a:p>
            <a:pPr marL="285750" indent="-285750">
              <a:buFont typeface="Wingdings" panose="05000000000000000000" pitchFamily="2" charset="2"/>
              <a:buChar char="Ø"/>
            </a:pPr>
            <a:r>
              <a:rPr lang="lt-LT" dirty="0"/>
              <a:t>Tęsti seniūnijos administruojamo pastato – mokyklos, esančios Jaunimo g. 1, Antakalnio k., Pabaisko sen., panaudojimo visuomeniniams, socialiniams ar kitiems poreikiams, (pardavimo) klausimą.</a:t>
            </a:r>
          </a:p>
          <a:p>
            <a:pPr marL="285750" indent="-285750">
              <a:buFont typeface="Wingdings" panose="05000000000000000000" pitchFamily="2" charset="2"/>
              <a:buChar char="Ø"/>
            </a:pPr>
            <a:r>
              <a:rPr lang="lt-LT" dirty="0"/>
              <a:t>Bendradarbiauti su kitomis Pabaisko seniūnijos įstaigomis ir organizacijomis, siekiant kokybiškų švietimo, kultūros, medicinos paslaugų teikimo seniūnijos gyventojams. </a:t>
            </a:r>
          </a:p>
          <a:p>
            <a:pPr marL="285750" indent="-285750">
              <a:buFont typeface="Wingdings" panose="05000000000000000000" pitchFamily="2" charset="2"/>
              <a:buChar char="Ø"/>
            </a:pPr>
            <a:r>
              <a:rPr lang="lt-LT" dirty="0"/>
              <a:t>Dalyvauti valstybinių švenčių minėjimuose ir kultūriniuose renginiuose bei prisidėti juos organizuojant.</a:t>
            </a:r>
          </a:p>
        </p:txBody>
      </p:sp>
    </p:spTree>
    <p:extLst>
      <p:ext uri="{BB962C8B-B14F-4D97-AF65-F5344CB8AC3E}">
        <p14:creationId xmlns:p14="http://schemas.microsoft.com/office/powerpoint/2010/main" val="2124305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TextShape 1"/>
          <p:cNvSpPr txBox="1"/>
          <p:nvPr/>
        </p:nvSpPr>
        <p:spPr>
          <a:xfrm>
            <a:off x="378398" y="821917"/>
            <a:ext cx="8596440" cy="1320480"/>
          </a:xfrm>
          <a:prstGeom prst="rect">
            <a:avLst/>
          </a:prstGeom>
        </p:spPr>
        <p:txBody>
          <a:bodyPr/>
          <a:lstStyle/>
          <a:p>
            <a:pPr algn="ctr">
              <a:lnSpc>
                <a:spcPct val="100000"/>
              </a:lnSpc>
            </a:pPr>
            <a:r>
              <a:rPr lang="en-US" sz="6000" b="1" dirty="0" err="1">
                <a:solidFill>
                  <a:srgbClr val="006600"/>
                </a:solidFill>
                <a:effectLst>
                  <a:outerShdw blurRad="38100" dist="38100" dir="2700000" algn="tl">
                    <a:srgbClr val="000000">
                      <a:alpha val="43137"/>
                    </a:srgbClr>
                  </a:outerShdw>
                </a:effectLst>
                <a:latin typeface="Trebuchet MS"/>
              </a:rPr>
              <a:t>Ačiū</a:t>
            </a:r>
            <a:r>
              <a:rPr lang="en-US" sz="6000" b="1" dirty="0">
                <a:solidFill>
                  <a:srgbClr val="006600"/>
                </a:solidFill>
                <a:effectLst>
                  <a:outerShdw blurRad="38100" dist="38100" dir="2700000" algn="tl">
                    <a:srgbClr val="000000">
                      <a:alpha val="43137"/>
                    </a:srgbClr>
                  </a:outerShdw>
                </a:effectLst>
                <a:latin typeface="Trebuchet MS"/>
              </a:rPr>
              <a:t> </a:t>
            </a:r>
            <a:r>
              <a:rPr lang="en-US" sz="6000" b="1" dirty="0" err="1">
                <a:solidFill>
                  <a:srgbClr val="006600"/>
                </a:solidFill>
                <a:effectLst>
                  <a:outerShdw blurRad="38100" dist="38100" dir="2700000" algn="tl">
                    <a:srgbClr val="000000">
                      <a:alpha val="43137"/>
                    </a:srgbClr>
                  </a:outerShdw>
                </a:effectLst>
                <a:latin typeface="Trebuchet MS"/>
              </a:rPr>
              <a:t>už</a:t>
            </a:r>
            <a:r>
              <a:rPr lang="en-US" sz="6000" b="1" dirty="0">
                <a:solidFill>
                  <a:srgbClr val="006600"/>
                </a:solidFill>
                <a:effectLst>
                  <a:outerShdw blurRad="38100" dist="38100" dir="2700000" algn="tl">
                    <a:srgbClr val="000000">
                      <a:alpha val="43137"/>
                    </a:srgbClr>
                  </a:outerShdw>
                </a:effectLst>
                <a:latin typeface="Trebuchet MS"/>
              </a:rPr>
              <a:t> </a:t>
            </a:r>
            <a:r>
              <a:rPr lang="lt-LT" sz="6000" b="1" dirty="0">
                <a:solidFill>
                  <a:srgbClr val="006600"/>
                </a:solidFill>
                <a:effectLst>
                  <a:outerShdw blurRad="38100" dist="38100" dir="2700000" algn="tl">
                    <a:srgbClr val="000000">
                      <a:alpha val="43137"/>
                    </a:srgbClr>
                  </a:outerShdw>
                </a:effectLst>
                <a:latin typeface="Trebuchet MS"/>
              </a:rPr>
              <a:t>d</a:t>
            </a:r>
            <a:r>
              <a:rPr lang="en-US" sz="6000" b="1" dirty="0" err="1">
                <a:solidFill>
                  <a:srgbClr val="006600"/>
                </a:solidFill>
                <a:effectLst>
                  <a:outerShdw blurRad="38100" dist="38100" dir="2700000" algn="tl">
                    <a:srgbClr val="000000">
                      <a:alpha val="43137"/>
                    </a:srgbClr>
                  </a:outerShdw>
                </a:effectLst>
                <a:latin typeface="Trebuchet MS"/>
              </a:rPr>
              <a:t>ėmesį</a:t>
            </a:r>
            <a:endParaRPr lang="lt-LT" sz="6000" b="1" dirty="0">
              <a:solidFill>
                <a:srgbClr val="006600"/>
              </a:solidFill>
              <a:effectLst>
                <a:outerShdw blurRad="38100" dist="38100" dir="2700000" algn="tl">
                  <a:srgbClr val="000000">
                    <a:alpha val="43137"/>
                  </a:srgbClr>
                </a:outerShdw>
              </a:effectLst>
              <a:latin typeface="Trebuchet MS"/>
            </a:endParaRPr>
          </a:p>
          <a:p>
            <a:pPr algn="ctr">
              <a:lnSpc>
                <a:spcPct val="100000"/>
              </a:lnSpc>
            </a:pPr>
            <a:endParaRPr sz="6000" b="1" dirty="0">
              <a:solidFill>
                <a:srgbClr val="006600"/>
              </a:solidFill>
              <a:effectLst>
                <a:outerShdw blurRad="38100" dist="38100" dir="2700000" algn="tl">
                  <a:srgbClr val="000000">
                    <a:alpha val="43137"/>
                  </a:srgbClr>
                </a:outerShdw>
              </a:effectLst>
            </a:endParaRPr>
          </a:p>
        </p:txBody>
      </p:sp>
      <p:pic>
        <p:nvPicPr>
          <p:cNvPr id="3" name="Paveikslėlis 2">
            <a:extLst>
              <a:ext uri="{FF2B5EF4-FFF2-40B4-BE49-F238E27FC236}">
                <a16:creationId xmlns:a16="http://schemas.microsoft.com/office/drawing/2014/main" id="{31D392E4-1DFE-F1AD-EFEB-1E16AC1C893C}"/>
              </a:ext>
            </a:extLst>
          </p:cNvPr>
          <p:cNvPicPr>
            <a:picLocks noChangeAspect="1"/>
          </p:cNvPicPr>
          <p:nvPr/>
        </p:nvPicPr>
        <p:blipFill>
          <a:blip r:embed="rId2"/>
          <a:stretch>
            <a:fillRect/>
          </a:stretch>
        </p:blipFill>
        <p:spPr>
          <a:xfrm>
            <a:off x="938194" y="2717825"/>
            <a:ext cx="7212193" cy="36944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601813E0-86CB-887C-08CC-B9D54DD81455}"/>
              </a:ext>
            </a:extLst>
          </p:cNvPr>
          <p:cNvSpPr>
            <a:spLocks noGrp="1"/>
          </p:cNvSpPr>
          <p:nvPr>
            <p:ph type="title"/>
          </p:nvPr>
        </p:nvSpPr>
        <p:spPr>
          <a:xfrm>
            <a:off x="1060618" y="0"/>
            <a:ext cx="8596440" cy="1320840"/>
          </a:xfrm>
        </p:spPr>
        <p:txBody>
          <a:bodyPr/>
          <a:lstStyle/>
          <a:p>
            <a:r>
              <a:rPr lang="lt-LT" sz="2800" b="1" dirty="0">
                <a:solidFill>
                  <a:srgbClr val="006600"/>
                </a:solidFill>
              </a:rPr>
              <a:t>Nuolatiniai gyventojai pagal amžiaus grupes </a:t>
            </a:r>
          </a:p>
        </p:txBody>
      </p:sp>
      <mc:AlternateContent xmlns:mc="http://schemas.openxmlformats.org/markup-compatibility/2006" xmlns:cx2="http://schemas.microsoft.com/office/drawing/2015/10/21/chartex">
        <mc:Choice Requires="cx2">
          <p:graphicFrame>
            <p:nvGraphicFramePr>
              <p:cNvPr id="5" name="Diagrama 4">
                <a:extLst>
                  <a:ext uri="{FF2B5EF4-FFF2-40B4-BE49-F238E27FC236}">
                    <a16:creationId xmlns:a16="http://schemas.microsoft.com/office/drawing/2014/main" id="{BB7EB978-945B-9E5A-A205-CD199E92E9A7}"/>
                  </a:ext>
                </a:extLst>
              </p:cNvPr>
              <p:cNvGraphicFramePr/>
              <p:nvPr>
                <p:extLst>
                  <p:ext uri="{D42A27DB-BD31-4B8C-83A1-F6EECF244321}">
                    <p14:modId xmlns:p14="http://schemas.microsoft.com/office/powerpoint/2010/main" val="1455988369"/>
                  </p:ext>
                </p:extLst>
              </p:nvPr>
            </p:nvGraphicFramePr>
            <p:xfrm>
              <a:off x="1130710" y="916529"/>
              <a:ext cx="7207044" cy="4647461"/>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Diagrama 4">
                <a:extLst>
                  <a:ext uri="{FF2B5EF4-FFF2-40B4-BE49-F238E27FC236}">
                    <a16:creationId xmlns:a16="http://schemas.microsoft.com/office/drawing/2014/main" id="{BB7EB978-945B-9E5A-A205-CD199E92E9A7}"/>
                  </a:ext>
                </a:extLst>
              </p:cNvPr>
              <p:cNvPicPr>
                <a:picLocks noGrp="1" noRot="1" noChangeAspect="1" noMove="1" noResize="1" noEditPoints="1" noAdjustHandles="1" noChangeArrowheads="1" noChangeShapeType="1"/>
              </p:cNvPicPr>
              <p:nvPr/>
            </p:nvPicPr>
            <p:blipFill>
              <a:blip r:embed="rId4"/>
              <a:stretch>
                <a:fillRect/>
              </a:stretch>
            </p:blipFill>
            <p:spPr>
              <a:xfrm>
                <a:off x="1130710" y="916529"/>
                <a:ext cx="7207044" cy="4647461"/>
              </a:xfrm>
              <a:prstGeom prst="rect">
                <a:avLst/>
              </a:prstGeom>
            </p:spPr>
          </p:pic>
        </mc:Fallback>
      </mc:AlternateContent>
      <p:sp>
        <p:nvSpPr>
          <p:cNvPr id="8" name="TextBox 7">
            <a:extLst>
              <a:ext uri="{FF2B5EF4-FFF2-40B4-BE49-F238E27FC236}">
                <a16:creationId xmlns:a16="http://schemas.microsoft.com/office/drawing/2014/main" id="{0E20E3DB-3057-75A1-2798-0922714E613E}"/>
              </a:ext>
            </a:extLst>
          </p:cNvPr>
          <p:cNvSpPr txBox="1"/>
          <p:nvPr/>
        </p:nvSpPr>
        <p:spPr>
          <a:xfrm>
            <a:off x="2238292" y="5663381"/>
            <a:ext cx="6099462" cy="923330"/>
          </a:xfrm>
          <a:prstGeom prst="rect">
            <a:avLst/>
          </a:prstGeom>
          <a:noFill/>
        </p:spPr>
        <p:txBody>
          <a:bodyPr wrap="square">
            <a:spAutoFit/>
          </a:bodyPr>
          <a:lstStyle/>
          <a:p>
            <a:r>
              <a:rPr lang="lt-LT" dirty="0"/>
              <a:t>Vyriausi gyventojai : 1 moteris g.1927 m. (98 m.)</a:t>
            </a:r>
          </a:p>
          <a:p>
            <a:r>
              <a:rPr lang="lt-LT" dirty="0"/>
              <a:t>                                 1 moteris g.1928 m. (97 m.)</a:t>
            </a:r>
          </a:p>
          <a:p>
            <a:r>
              <a:rPr lang="lt-LT" dirty="0"/>
              <a:t>                                 1 moteris 1929 g. (96 m.)</a:t>
            </a:r>
          </a:p>
        </p:txBody>
      </p:sp>
    </p:spTree>
    <p:extLst>
      <p:ext uri="{BB962C8B-B14F-4D97-AF65-F5344CB8AC3E}">
        <p14:creationId xmlns:p14="http://schemas.microsoft.com/office/powerpoint/2010/main" val="1350398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EC7DFF1-F2EB-7E32-878F-DB8BECE31F6F}"/>
              </a:ext>
            </a:extLst>
          </p:cNvPr>
          <p:cNvSpPr>
            <a:spLocks noGrp="1"/>
          </p:cNvSpPr>
          <p:nvPr>
            <p:ph type="title"/>
          </p:nvPr>
        </p:nvSpPr>
        <p:spPr>
          <a:xfrm>
            <a:off x="914690" y="609481"/>
            <a:ext cx="7887855" cy="1320840"/>
          </a:xfrm>
        </p:spPr>
        <p:txBody>
          <a:bodyPr/>
          <a:lstStyle/>
          <a:p>
            <a:r>
              <a:rPr lang="lt-LT" sz="3200" b="1" dirty="0">
                <a:solidFill>
                  <a:srgbClr val="006600"/>
                </a:solidFill>
              </a:rPr>
              <a:t>Nuolatiniai gyventojai pagal lytį ir amžių:</a:t>
            </a:r>
            <a:br>
              <a:rPr lang="lt-LT" sz="3200" b="1" dirty="0">
                <a:solidFill>
                  <a:srgbClr val="006600"/>
                </a:solidFill>
              </a:rPr>
            </a:br>
            <a:r>
              <a:rPr lang="lt-LT" sz="3200" b="1" dirty="0">
                <a:solidFill>
                  <a:srgbClr val="006600"/>
                </a:solidFill>
              </a:rPr>
              <a:t>               502 vyrų ir 479 moterys </a:t>
            </a:r>
          </a:p>
        </p:txBody>
      </p:sp>
      <p:graphicFrame>
        <p:nvGraphicFramePr>
          <p:cNvPr id="6" name="Diagrama 5">
            <a:extLst>
              <a:ext uri="{FF2B5EF4-FFF2-40B4-BE49-F238E27FC236}">
                <a16:creationId xmlns:a16="http://schemas.microsoft.com/office/drawing/2014/main" id="{40DFD652-BF5D-C173-F890-15F2884122B9}"/>
              </a:ext>
            </a:extLst>
          </p:cNvPr>
          <p:cNvGraphicFramePr/>
          <p:nvPr>
            <p:extLst>
              <p:ext uri="{D42A27DB-BD31-4B8C-83A1-F6EECF244321}">
                <p14:modId xmlns:p14="http://schemas.microsoft.com/office/powerpoint/2010/main" val="2568650246"/>
              </p:ext>
            </p:extLst>
          </p:nvPr>
        </p:nvGraphicFramePr>
        <p:xfrm>
          <a:off x="822036" y="1930320"/>
          <a:ext cx="8312131" cy="47851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6506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TextShape 1"/>
          <p:cNvSpPr txBox="1"/>
          <p:nvPr/>
        </p:nvSpPr>
        <p:spPr>
          <a:xfrm>
            <a:off x="552240" y="2459520"/>
            <a:ext cx="3854160" cy="1278000"/>
          </a:xfrm>
          <a:prstGeom prst="rect">
            <a:avLst/>
          </a:prstGeom>
        </p:spPr>
        <p:txBody>
          <a:bodyPr anchor="b"/>
          <a:lstStyle/>
          <a:p>
            <a:pPr algn="ctr">
              <a:lnSpc>
                <a:spcPct val="100000"/>
              </a:lnSpc>
            </a:pPr>
            <a:r>
              <a:rPr lang="en-US" sz="2000" b="1" dirty="0">
                <a:solidFill>
                  <a:srgbClr val="90C226"/>
                </a:solidFill>
                <a:latin typeface="Trebuchet MS"/>
              </a:rPr>
              <a:t>
</a:t>
            </a:r>
            <a:endParaRPr dirty="0"/>
          </a:p>
        </p:txBody>
      </p:sp>
      <p:sp>
        <p:nvSpPr>
          <p:cNvPr id="447" name="TextShape 2"/>
          <p:cNvSpPr txBox="1"/>
          <p:nvPr/>
        </p:nvSpPr>
        <p:spPr>
          <a:xfrm>
            <a:off x="4760640" y="514800"/>
            <a:ext cx="4513320" cy="5526000"/>
          </a:xfrm>
          <a:prstGeom prst="rect">
            <a:avLst/>
          </a:prstGeom>
        </p:spPr>
        <p:txBody>
          <a:bodyPr/>
          <a:lstStyle/>
          <a:p>
            <a:pPr>
              <a:lnSpc>
                <a:spcPct val="100000"/>
              </a:lnSpc>
              <a:buSzPct val="25000"/>
            </a:pPr>
            <a:endParaRPr dirty="0"/>
          </a:p>
        </p:txBody>
      </p:sp>
      <p:sp>
        <p:nvSpPr>
          <p:cNvPr id="448" name="TextShape 3"/>
          <p:cNvSpPr txBox="1"/>
          <p:nvPr/>
        </p:nvSpPr>
        <p:spPr>
          <a:xfrm>
            <a:off x="270720" y="4055400"/>
            <a:ext cx="4359240" cy="2584080"/>
          </a:xfrm>
          <a:prstGeom prst="rect">
            <a:avLst/>
          </a:prstGeom>
        </p:spPr>
        <p:txBody>
          <a:bodyPr anchor="ctr"/>
          <a:lstStyle/>
          <a:p>
            <a:pPr algn="ctr">
              <a:lnSpc>
                <a:spcPct val="100000"/>
              </a:lnSpc>
            </a:pPr>
            <a:endParaRPr dirty="0"/>
          </a:p>
        </p:txBody>
      </p:sp>
      <p:sp>
        <p:nvSpPr>
          <p:cNvPr id="3" name="TextBox 2">
            <a:extLst>
              <a:ext uri="{FF2B5EF4-FFF2-40B4-BE49-F238E27FC236}">
                <a16:creationId xmlns:a16="http://schemas.microsoft.com/office/drawing/2014/main" id="{A2169CF0-B5B4-5C24-C680-22C2DE4314B7}"/>
              </a:ext>
            </a:extLst>
          </p:cNvPr>
          <p:cNvSpPr txBox="1"/>
          <p:nvPr/>
        </p:nvSpPr>
        <p:spPr>
          <a:xfrm>
            <a:off x="552240" y="92173"/>
            <a:ext cx="8780515" cy="548099"/>
          </a:xfrm>
          <a:prstGeom prst="rect">
            <a:avLst/>
          </a:prstGeom>
          <a:noFill/>
        </p:spPr>
        <p:txBody>
          <a:bodyPr wrap="square">
            <a:spAutoFit/>
          </a:bodyPr>
          <a:lstStyle/>
          <a:p>
            <a:pPr algn="ctr">
              <a:lnSpc>
                <a:spcPct val="115000"/>
              </a:lnSpc>
              <a:spcAft>
                <a:spcPts val="800"/>
              </a:spcAft>
            </a:pPr>
            <a:r>
              <a:rPr lang="lt-LT" sz="2800" b="1" dirty="0">
                <a:solidFill>
                  <a:srgbClr val="006600"/>
                </a:solidFill>
                <a:latin typeface="Times New Roman" panose="02020603050405020304" pitchFamily="18" charset="0"/>
                <a:ea typeface="Lucida Sans Unicode" panose="020B0602030504020204" pitchFamily="34" charset="0"/>
                <a:cs typeface="Times New Roman" panose="02020603050405020304" pitchFamily="18" charset="0"/>
              </a:rPr>
              <a:t>S</a:t>
            </a:r>
            <a:r>
              <a:rPr lang="lt-LT" sz="2800" b="1" dirty="0">
                <a:solidFill>
                  <a:srgbClr val="006600"/>
                </a:solidFill>
                <a:effectLst/>
                <a:latin typeface="Times New Roman" panose="02020603050405020304" pitchFamily="18" charset="0"/>
                <a:ea typeface="Lucida Sans Unicode" panose="020B0602030504020204" pitchFamily="34" charset="0"/>
                <a:cs typeface="Times New Roman" panose="02020603050405020304" pitchFamily="18" charset="0"/>
              </a:rPr>
              <a:t>eniūnijoje: 8 viensėdžiai, 39 kaimai, 1 miestelis. </a:t>
            </a:r>
          </a:p>
        </p:txBody>
      </p:sp>
      <p:sp>
        <p:nvSpPr>
          <p:cNvPr id="4" name="Teksto vietos rezervavimo ženklas 3">
            <a:extLst>
              <a:ext uri="{FF2B5EF4-FFF2-40B4-BE49-F238E27FC236}">
                <a16:creationId xmlns:a16="http://schemas.microsoft.com/office/drawing/2014/main" id="{8B89EF0E-3C3B-C94D-4A96-8E35110DCAFC}"/>
              </a:ext>
            </a:extLst>
          </p:cNvPr>
          <p:cNvSpPr>
            <a:spLocks noGrp="1"/>
          </p:cNvSpPr>
          <p:nvPr>
            <p:ph type="body"/>
          </p:nvPr>
        </p:nvSpPr>
        <p:spPr>
          <a:xfrm>
            <a:off x="2123525" y="1229153"/>
            <a:ext cx="4194720" cy="1850760"/>
          </a:xfrm>
        </p:spPr>
        <p:txBody>
          <a:bodyPr/>
          <a:lstStyle/>
          <a:p>
            <a:pPr algn="just"/>
            <a:r>
              <a:rPr lang="lt-LT" sz="3600" dirty="0"/>
              <a:t>10 kaimų – 0 gyventojų</a:t>
            </a:r>
          </a:p>
          <a:p>
            <a:pPr algn="just"/>
            <a:r>
              <a:rPr lang="lt-LT" sz="3600" dirty="0"/>
              <a:t>5 kaimai –  po 1 gyventoją</a:t>
            </a:r>
          </a:p>
          <a:p>
            <a:pPr algn="just"/>
            <a:r>
              <a:rPr lang="lt-LT" sz="3600" dirty="0"/>
              <a:t>10 kaimų – nuo 2 iki 10 </a:t>
            </a:r>
          </a:p>
          <a:p>
            <a:pPr algn="just"/>
            <a:r>
              <a:rPr lang="lt-LT" sz="3600" dirty="0"/>
              <a:t>5 kaimai – nuo 11 iki 20 </a:t>
            </a:r>
            <a:endParaRPr lang="lt-LT" dirty="0"/>
          </a:p>
          <a:p>
            <a:endParaRPr lang="lt-LT" dirty="0"/>
          </a:p>
        </p:txBody>
      </p:sp>
      <p:graphicFrame>
        <p:nvGraphicFramePr>
          <p:cNvPr id="6" name="Diagrama 5">
            <a:extLst>
              <a:ext uri="{FF2B5EF4-FFF2-40B4-BE49-F238E27FC236}">
                <a16:creationId xmlns:a16="http://schemas.microsoft.com/office/drawing/2014/main" id="{FF593F96-F235-EB64-C6BB-B0446D171878}"/>
              </a:ext>
            </a:extLst>
          </p:cNvPr>
          <p:cNvGraphicFramePr/>
          <p:nvPr>
            <p:extLst>
              <p:ext uri="{D42A27DB-BD31-4B8C-83A1-F6EECF244321}">
                <p14:modId xmlns:p14="http://schemas.microsoft.com/office/powerpoint/2010/main" val="3426381413"/>
              </p:ext>
            </p:extLst>
          </p:nvPr>
        </p:nvGraphicFramePr>
        <p:xfrm>
          <a:off x="450180" y="3167078"/>
          <a:ext cx="8561845" cy="346260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C8D8644-E78F-856B-C059-AED32105FE47}"/>
              </a:ext>
            </a:extLst>
          </p:cNvPr>
          <p:cNvSpPr txBox="1"/>
          <p:nvPr/>
        </p:nvSpPr>
        <p:spPr>
          <a:xfrm>
            <a:off x="711200" y="226443"/>
            <a:ext cx="8765309" cy="5816977"/>
          </a:xfrm>
          <a:prstGeom prst="rect">
            <a:avLst/>
          </a:prstGeom>
          <a:noFill/>
        </p:spPr>
        <p:txBody>
          <a:bodyPr wrap="square">
            <a:spAutoFit/>
          </a:bodyPr>
          <a:lstStyle/>
          <a:p>
            <a:r>
              <a:rPr lang="lt-LT" sz="3200" b="1" u="sng" dirty="0"/>
              <a:t>Seniūnija prižiūri: </a:t>
            </a:r>
          </a:p>
          <a:p>
            <a:pPr marL="285750" indent="-285750">
              <a:buFont typeface="Wingdings" panose="05000000000000000000" pitchFamily="2" charset="2"/>
              <a:buChar char="v"/>
            </a:pPr>
            <a:r>
              <a:rPr lang="lt-LT" sz="2400" dirty="0"/>
              <a:t>54.118 km viešųjų ir 7.996 km vidaus kelių su žvyro danga, </a:t>
            </a:r>
          </a:p>
          <a:p>
            <a:pPr marL="285750" indent="-285750">
              <a:buFont typeface="Wingdings" panose="05000000000000000000" pitchFamily="2" charset="2"/>
              <a:buChar char="v"/>
            </a:pPr>
            <a:r>
              <a:rPr lang="lt-LT" sz="2400" dirty="0"/>
              <a:t>12.13 km gatvių su asfalto danga. </a:t>
            </a:r>
          </a:p>
          <a:p>
            <a:r>
              <a:rPr lang="lt-LT" sz="2400" b="1" dirty="0"/>
              <a:t>Bendras prižiūrimų kelių ilgis yra 74,24 km.</a:t>
            </a:r>
          </a:p>
          <a:p>
            <a:endParaRPr lang="lt-LT" sz="2400" b="1" dirty="0"/>
          </a:p>
          <a:p>
            <a:pPr marL="457200" indent="-457200">
              <a:buFont typeface="Wingdings" panose="05000000000000000000" pitchFamily="2" charset="2"/>
              <a:buChar char="v"/>
            </a:pPr>
            <a:r>
              <a:rPr lang="lt-LT" sz="3200" dirty="0"/>
              <a:t>8 veikiančias kapines </a:t>
            </a:r>
          </a:p>
          <a:p>
            <a:r>
              <a:rPr lang="lt-LT" sz="2200" dirty="0"/>
              <a:t>(Antakalnio k.(0,2 ha), </a:t>
            </a:r>
            <a:r>
              <a:rPr lang="lt-LT" sz="2200" dirty="0" err="1"/>
              <a:t>Jutkonių</a:t>
            </a:r>
            <a:r>
              <a:rPr lang="lt-LT" sz="2200" dirty="0"/>
              <a:t> k.(0,06 ha), </a:t>
            </a:r>
            <a:r>
              <a:rPr lang="lt-LT" sz="2200" dirty="0" err="1"/>
              <a:t>Kulniškių</a:t>
            </a:r>
            <a:r>
              <a:rPr lang="lt-LT" sz="2200" dirty="0"/>
              <a:t> k.(0,15 ha), Mažeikiškių k.(0,10 ha), Maigių k.(0,08 ha), Pabaisko mstl. (Skapiškių) I (0,5 ha), Pabaisko mstl. II (0,8 ha), Sukinių k.(0,17 ha))  </a:t>
            </a:r>
          </a:p>
          <a:p>
            <a:pPr marL="457200" indent="-457200">
              <a:buFont typeface="Wingdings" panose="05000000000000000000" pitchFamily="2" charset="2"/>
              <a:buChar char="v"/>
            </a:pPr>
            <a:r>
              <a:rPr lang="lt-LT" sz="3200" dirty="0"/>
              <a:t>8 neveikiančias kapines </a:t>
            </a:r>
          </a:p>
          <a:p>
            <a:r>
              <a:rPr lang="lt-LT" sz="2400" b="1" dirty="0"/>
              <a:t>Bendras kapinių plotas 2,6 ha. </a:t>
            </a:r>
          </a:p>
          <a:p>
            <a:endParaRPr lang="lt-LT" sz="2400" b="1" dirty="0"/>
          </a:p>
          <a:p>
            <a:pPr marL="342900" indent="-342900">
              <a:buFont typeface="Wingdings" panose="05000000000000000000" pitchFamily="2" charset="2"/>
              <a:buChar char="v"/>
            </a:pPr>
            <a:r>
              <a:rPr lang="lt-LT" sz="2400" b="1" dirty="0"/>
              <a:t>Tvarkomos 6 mišrių komunalinių atliekų ir antrinių žaliavų surinkimo aikštelių teritorijos </a:t>
            </a:r>
          </a:p>
          <a:p>
            <a:r>
              <a:rPr lang="lt-LT" b="1" dirty="0"/>
              <a:t>(</a:t>
            </a:r>
            <a:r>
              <a:rPr lang="lt-LT" sz="1600" b="1" dirty="0"/>
              <a:t>Pabaisko mstl., </a:t>
            </a:r>
            <a:r>
              <a:rPr lang="lt-LT" sz="1600" b="1" dirty="0" err="1"/>
              <a:t>Daumantiškių</a:t>
            </a:r>
            <a:r>
              <a:rPr lang="lt-LT" sz="1600" b="1" dirty="0"/>
              <a:t> k., Antakalnio k., </a:t>
            </a:r>
            <a:r>
              <a:rPr lang="lt-LT" sz="1600" b="1" dirty="0" err="1"/>
              <a:t>Vaitkuškio</a:t>
            </a:r>
            <a:r>
              <a:rPr lang="lt-LT" sz="1600" b="1" dirty="0"/>
              <a:t> k., </a:t>
            </a:r>
            <a:r>
              <a:rPr lang="lt-LT" sz="1600" b="1" dirty="0" err="1"/>
              <a:t>Vaitkūnų</a:t>
            </a:r>
            <a:r>
              <a:rPr lang="lt-LT" sz="1600" b="1" dirty="0"/>
              <a:t> k., Varinės k.) </a:t>
            </a:r>
          </a:p>
        </p:txBody>
      </p:sp>
    </p:spTree>
    <p:extLst>
      <p:ext uri="{BB962C8B-B14F-4D97-AF65-F5344CB8AC3E}">
        <p14:creationId xmlns:p14="http://schemas.microsoft.com/office/powerpoint/2010/main" val="620819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TextShape 1"/>
          <p:cNvSpPr txBox="1"/>
          <p:nvPr/>
        </p:nvSpPr>
        <p:spPr>
          <a:xfrm>
            <a:off x="677160" y="609480"/>
            <a:ext cx="8596440" cy="1320480"/>
          </a:xfrm>
          <a:prstGeom prst="rect">
            <a:avLst/>
          </a:prstGeom>
        </p:spPr>
        <p:txBody>
          <a:bodyPr/>
          <a:lstStyle/>
          <a:p>
            <a:pPr>
              <a:lnSpc>
                <a:spcPct val="100000"/>
              </a:lnSpc>
            </a:pPr>
            <a:endParaRPr dirty="0"/>
          </a:p>
        </p:txBody>
      </p:sp>
      <p:sp>
        <p:nvSpPr>
          <p:cNvPr id="451" name="TextShape 3"/>
          <p:cNvSpPr txBox="1"/>
          <p:nvPr/>
        </p:nvSpPr>
        <p:spPr>
          <a:xfrm>
            <a:off x="677160" y="1423440"/>
            <a:ext cx="8093160" cy="3880440"/>
          </a:xfrm>
          <a:prstGeom prst="rect">
            <a:avLst/>
          </a:prstGeom>
        </p:spPr>
        <p:txBody>
          <a:bodyPr anchor="ctr"/>
          <a:lstStyle/>
          <a:p>
            <a:pPr>
              <a:lnSpc>
                <a:spcPct val="100000"/>
              </a:lnSpc>
            </a:pPr>
            <a:endParaRPr dirty="0"/>
          </a:p>
          <a:p>
            <a:pPr algn="r">
              <a:lnSpc>
                <a:spcPct val="100000"/>
              </a:lnSpc>
            </a:pPr>
            <a:r>
              <a:rPr lang="en-US" sz="900" dirty="0">
                <a:solidFill>
                  <a:srgbClr val="8B8B8B"/>
                </a:solidFill>
                <a:latin typeface="Trebuchet MS"/>
              </a:rPr>
              <a:t>)</a:t>
            </a:r>
            <a:endParaRPr dirty="0"/>
          </a:p>
          <a:p>
            <a:pPr algn="r">
              <a:lnSpc>
                <a:spcPct val="100000"/>
              </a:lnSpc>
            </a:pPr>
            <a:endParaRPr dirty="0"/>
          </a:p>
          <a:p>
            <a:pPr algn="r">
              <a:lnSpc>
                <a:spcPct val="100000"/>
              </a:lnSpc>
            </a:pPr>
            <a:endParaRPr dirty="0"/>
          </a:p>
        </p:txBody>
      </p:sp>
      <p:sp>
        <p:nvSpPr>
          <p:cNvPr id="3" name="TextBox 2">
            <a:extLst>
              <a:ext uri="{FF2B5EF4-FFF2-40B4-BE49-F238E27FC236}">
                <a16:creationId xmlns:a16="http://schemas.microsoft.com/office/drawing/2014/main" id="{826BE47F-8D17-B7CA-CB31-B11C951FE85D}"/>
              </a:ext>
            </a:extLst>
          </p:cNvPr>
          <p:cNvSpPr txBox="1"/>
          <p:nvPr/>
        </p:nvSpPr>
        <p:spPr>
          <a:xfrm>
            <a:off x="527769" y="422193"/>
            <a:ext cx="8422156" cy="6617837"/>
          </a:xfrm>
          <a:prstGeom prst="rect">
            <a:avLst/>
          </a:prstGeom>
          <a:noFill/>
        </p:spPr>
        <p:txBody>
          <a:bodyPr wrap="square">
            <a:spAutoFit/>
          </a:bodyPr>
          <a:lstStyle/>
          <a:p>
            <a:pPr>
              <a:lnSpc>
                <a:spcPct val="115000"/>
              </a:lnSpc>
              <a:spcAft>
                <a:spcPts val="800"/>
              </a:spcAft>
            </a:pPr>
            <a:endPar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endParaRPr>
          </a:p>
          <a:p>
            <a:pPr>
              <a:lnSpc>
                <a:spcPct val="115000"/>
              </a:lnSpc>
              <a:spcAft>
                <a:spcPts val="800"/>
              </a:spcAft>
            </a:pPr>
            <a:r>
              <a:rPr lang="lt-LT" sz="2400" b="1" u="sng"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Administruojami pastatai: </a:t>
            </a:r>
            <a:endParaRPr lang="lt-LT" sz="2400" b="1" u="sng"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administracinis pastatas – Pergalės g. 1, Pabaisko mstl.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pastatas-mokykla – Jaunimo g. 1, Antakalnio k.</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endParaRPr>
          </a:p>
          <a:p>
            <a:pPr>
              <a:lnSpc>
                <a:spcPct val="115000"/>
              </a:lnSpc>
              <a:spcAft>
                <a:spcPts val="800"/>
              </a:spcAft>
            </a:pPr>
            <a:r>
              <a:rPr lang="lt-LT" sz="2400" b="1" u="sng"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Priskirtos, prižiūrimos teritorijos:</a:t>
            </a:r>
            <a:endParaRPr lang="lt-LT" sz="2400" b="1" u="sng"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Poilsiavietė (paplūdimys) 0,8 ha – </a:t>
            </a:r>
            <a:r>
              <a:rPr lang="lt-LT" sz="2400" dirty="0" err="1">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Žirnajų</a:t>
            </a: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 g. 19, </a:t>
            </a:r>
            <a:r>
              <a:rPr lang="lt-LT" sz="2400" dirty="0" err="1">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Jurdonių</a:t>
            </a: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 k.</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Pabaisko mūšio laukas 13,9 ha – Padvarių k. 15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lt-LT" sz="2400" dirty="0" err="1">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Daumantiškių</a:t>
            </a: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 dvaro koplyčios teritorija 0,2 ha;</a:t>
            </a:r>
          </a:p>
          <a:p>
            <a:pPr marL="342900" lvl="0" indent="-342900">
              <a:lnSpc>
                <a:spcPct val="115000"/>
              </a:lnSpc>
              <a:spcAft>
                <a:spcPts val="800"/>
              </a:spcAft>
              <a:buFont typeface="Symbol" panose="05050102010706020507" pitchFamily="18" charset="2"/>
              <a:buChar char=""/>
            </a:pPr>
            <a:r>
              <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viešosios erdvės, skverai, lankytini objektai ir teritorijos Pabaiske, </a:t>
            </a:r>
            <a:r>
              <a:rPr lang="lt-LT" sz="2400" dirty="0" err="1">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Daumantiškių</a:t>
            </a:r>
            <a:r>
              <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 Antakalnio, Padvarių, </a:t>
            </a:r>
            <a:r>
              <a:rPr lang="lt-LT" sz="2400" dirty="0" err="1">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Vaitkuškio</a:t>
            </a:r>
            <a:r>
              <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 Varinės, Sukinių kaimuose – apie 10,00 ha</a:t>
            </a:r>
          </a:p>
          <a:p>
            <a:pPr marL="342900" lvl="0" indent="-342900">
              <a:lnSpc>
                <a:spcPct val="115000"/>
              </a:lnSpc>
              <a:spcAft>
                <a:spcPts val="800"/>
              </a:spcAft>
              <a:buFont typeface="Symbol" panose="05050102010706020507" pitchFamily="18" charset="2"/>
              <a:buChar char=""/>
            </a:pPr>
            <a:endPar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875DD18-90A2-5A8C-CC91-0AB8A82134A8}"/>
              </a:ext>
            </a:extLst>
          </p:cNvPr>
          <p:cNvSpPr>
            <a:spLocks noGrp="1"/>
          </p:cNvSpPr>
          <p:nvPr>
            <p:ph type="title"/>
          </p:nvPr>
        </p:nvSpPr>
        <p:spPr>
          <a:xfrm>
            <a:off x="780856" y="1956619"/>
            <a:ext cx="7596228" cy="1340588"/>
          </a:xfrm>
        </p:spPr>
        <p:txBody>
          <a:bodyPr/>
          <a:lstStyle/>
          <a:p>
            <a:br>
              <a:rPr lang="lt-LT" dirty="0"/>
            </a:br>
            <a:br>
              <a:rPr lang="lt-LT" dirty="0"/>
            </a:br>
            <a:br>
              <a:rPr lang="lt-LT" dirty="0"/>
            </a:br>
            <a:r>
              <a:rPr lang="lt-LT" b="1" dirty="0">
                <a:solidFill>
                  <a:srgbClr val="006600"/>
                </a:solidFill>
                <a:effectLst>
                  <a:outerShdw blurRad="38100" dist="38100" dir="2700000" algn="tl">
                    <a:srgbClr val="000000">
                      <a:alpha val="43137"/>
                    </a:srgbClr>
                  </a:outerShdw>
                </a:effectLst>
              </a:rPr>
              <a:t>Darbuotojai: </a:t>
            </a:r>
            <a:br>
              <a:rPr lang="lt-LT" dirty="0"/>
            </a:br>
            <a:r>
              <a:rPr lang="lt-LT" dirty="0"/>
              <a:t> </a:t>
            </a:r>
            <a:r>
              <a:rPr lang="lt-LT" sz="2800" b="1" i="1" dirty="0">
                <a:effectLst>
                  <a:outerShdw blurRad="38100" dist="38100" dir="2700000" algn="tl">
                    <a:srgbClr val="000000">
                      <a:alpha val="43137"/>
                    </a:srgbClr>
                  </a:outerShdw>
                </a:effectLst>
              </a:rPr>
              <a:t>administracija: </a:t>
            </a:r>
            <a:br>
              <a:rPr lang="lt-LT" sz="2800" dirty="0"/>
            </a:br>
            <a:r>
              <a:rPr lang="lt-LT" sz="2800" dirty="0"/>
              <a:t>seniūnas (</a:t>
            </a:r>
            <a:r>
              <a:rPr lang="lt-LT" sz="2800" dirty="0" err="1"/>
              <a:t>valst</a:t>
            </a:r>
            <a:r>
              <a:rPr lang="lt-LT" sz="2800" dirty="0"/>
              <a:t>. </a:t>
            </a:r>
            <a:r>
              <a:rPr lang="lt-LT" sz="2800" dirty="0" err="1"/>
              <a:t>tarn</a:t>
            </a:r>
            <a:r>
              <a:rPr lang="lt-LT" sz="2800" dirty="0"/>
              <a:t>.), </a:t>
            </a:r>
            <a:br>
              <a:rPr lang="lt-LT" sz="2800" dirty="0"/>
            </a:br>
            <a:r>
              <a:rPr lang="lt-LT" sz="2800" dirty="0"/>
              <a:t>vyresnioji specialistė (</a:t>
            </a:r>
            <a:r>
              <a:rPr lang="lt-LT" sz="2800" dirty="0" err="1"/>
              <a:t>valst</a:t>
            </a:r>
            <a:r>
              <a:rPr lang="lt-LT" sz="2800" dirty="0"/>
              <a:t>. </a:t>
            </a:r>
            <a:r>
              <a:rPr lang="lt-LT" sz="2800" dirty="0" err="1"/>
              <a:t>tarn</a:t>
            </a:r>
            <a:r>
              <a:rPr lang="lt-LT" sz="2800" dirty="0"/>
              <a:t>.), </a:t>
            </a:r>
            <a:br>
              <a:rPr lang="lt-LT" sz="1200" dirty="0"/>
            </a:br>
            <a:br>
              <a:rPr lang="lt-LT" sz="2800" dirty="0"/>
            </a:br>
            <a:br>
              <a:rPr lang="lt-LT" sz="2800" dirty="0"/>
            </a:br>
            <a:r>
              <a:rPr lang="lt-LT" sz="2800" b="1" i="1" dirty="0">
                <a:effectLst>
                  <a:outerShdw blurRad="38100" dist="38100" dir="2700000" algn="tl">
                    <a:srgbClr val="000000">
                      <a:alpha val="43137"/>
                    </a:srgbClr>
                  </a:outerShdw>
                </a:effectLst>
              </a:rPr>
              <a:t>ūkinio aptarnavimo tarnyba: </a:t>
            </a:r>
            <a:br>
              <a:rPr lang="lt-LT" sz="2800" b="1" dirty="0">
                <a:effectLst>
                  <a:outerShdw blurRad="38100" dist="38100" dir="2700000" algn="tl">
                    <a:srgbClr val="000000">
                      <a:alpha val="43137"/>
                    </a:srgbClr>
                  </a:outerShdw>
                </a:effectLst>
              </a:rPr>
            </a:br>
            <a:r>
              <a:rPr lang="lt-LT" sz="2800" dirty="0"/>
              <a:t>ūkvedys (1 </a:t>
            </a:r>
            <a:r>
              <a:rPr lang="lt-LT" sz="2800" dirty="0" err="1"/>
              <a:t>pareig</a:t>
            </a:r>
            <a:r>
              <a:rPr lang="lt-LT" sz="2800" dirty="0"/>
              <a:t>.), </a:t>
            </a:r>
            <a:br>
              <a:rPr lang="lt-LT" sz="2800" dirty="0"/>
            </a:br>
            <a:r>
              <a:rPr lang="lt-LT" sz="2800" dirty="0"/>
              <a:t>darbininkė (1 </a:t>
            </a:r>
            <a:r>
              <a:rPr lang="lt-LT" sz="2800" dirty="0" err="1"/>
              <a:t>pareig</a:t>
            </a:r>
            <a:r>
              <a:rPr lang="lt-LT" sz="2800" dirty="0"/>
              <a:t>.), </a:t>
            </a:r>
            <a:br>
              <a:rPr lang="lt-LT" sz="2800" dirty="0"/>
            </a:br>
            <a:r>
              <a:rPr lang="lt-LT" sz="2800" dirty="0"/>
              <a:t>darbininkė-valytoja (0,5 </a:t>
            </a:r>
            <a:r>
              <a:rPr lang="lt-LT" sz="2800" dirty="0" err="1"/>
              <a:t>pareig</a:t>
            </a:r>
            <a:r>
              <a:rPr lang="lt-LT" sz="2800" dirty="0"/>
              <a:t>.),</a:t>
            </a:r>
            <a:br>
              <a:rPr lang="lt-LT" sz="2800" dirty="0"/>
            </a:br>
            <a:r>
              <a:rPr lang="lt-LT" sz="2800" dirty="0"/>
              <a:t>kūrikas-darbininkas (1 </a:t>
            </a:r>
            <a:r>
              <a:rPr lang="lt-LT" sz="2800" dirty="0" err="1"/>
              <a:t>pareig</a:t>
            </a:r>
            <a:r>
              <a:rPr lang="lt-LT" sz="2800" dirty="0"/>
              <a:t>.).</a:t>
            </a:r>
            <a:br>
              <a:rPr lang="lt-LT" sz="2800" dirty="0"/>
            </a:br>
            <a:br>
              <a:rPr lang="lt-LT" sz="2800" dirty="0"/>
            </a:br>
            <a:endParaRPr lang="lt-LT" sz="2800" dirty="0"/>
          </a:p>
        </p:txBody>
      </p:sp>
    </p:spTree>
    <p:extLst>
      <p:ext uri="{BB962C8B-B14F-4D97-AF65-F5344CB8AC3E}">
        <p14:creationId xmlns:p14="http://schemas.microsoft.com/office/powerpoint/2010/main" val="976081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TextShape 2"/>
          <p:cNvSpPr txBox="1"/>
          <p:nvPr/>
        </p:nvSpPr>
        <p:spPr>
          <a:xfrm>
            <a:off x="677160" y="4527360"/>
            <a:ext cx="8596440" cy="1513440"/>
          </a:xfrm>
          <a:prstGeom prst="rect">
            <a:avLst/>
          </a:prstGeom>
        </p:spPr>
        <p:txBody>
          <a:bodyPr/>
          <a:lstStyle/>
          <a:p>
            <a:pPr>
              <a:lnSpc>
                <a:spcPct val="100000"/>
              </a:lnSpc>
            </a:pPr>
            <a:endParaRPr dirty="0"/>
          </a:p>
        </p:txBody>
      </p:sp>
      <p:sp>
        <p:nvSpPr>
          <p:cNvPr id="3" name="TextBox 2">
            <a:extLst>
              <a:ext uri="{FF2B5EF4-FFF2-40B4-BE49-F238E27FC236}">
                <a16:creationId xmlns:a16="http://schemas.microsoft.com/office/drawing/2014/main" id="{798EACFC-A085-60FB-D055-6C58FDE537DE}"/>
              </a:ext>
            </a:extLst>
          </p:cNvPr>
          <p:cNvSpPr txBox="1"/>
          <p:nvPr/>
        </p:nvSpPr>
        <p:spPr>
          <a:xfrm>
            <a:off x="235670" y="429224"/>
            <a:ext cx="7579151" cy="4832092"/>
          </a:xfrm>
          <a:prstGeom prst="rect">
            <a:avLst/>
          </a:prstGeom>
          <a:noFill/>
        </p:spPr>
        <p:txBody>
          <a:bodyPr wrap="square">
            <a:spAutoFit/>
          </a:bodyPr>
          <a:lstStyle/>
          <a:p>
            <a:pPr marL="457200" indent="-457200">
              <a:buFont typeface="Wingdings" panose="05000000000000000000" pitchFamily="2" charset="2"/>
              <a:buChar char="q"/>
            </a:pPr>
            <a:r>
              <a:rPr lang="lt-LT" sz="2800" dirty="0"/>
              <a:t>2025 metais seniūnija veiklą </a:t>
            </a:r>
          </a:p>
          <a:p>
            <a:r>
              <a:rPr lang="lt-LT" sz="2800" dirty="0"/>
              <a:t>vykdė vadovaudamasi patvirtintu </a:t>
            </a:r>
          </a:p>
          <a:p>
            <a:r>
              <a:rPr lang="lt-LT" sz="2800" dirty="0"/>
              <a:t>veiklos planu. </a:t>
            </a:r>
          </a:p>
          <a:p>
            <a:pPr marL="457200" indent="-457200">
              <a:buFont typeface="Wingdings" panose="05000000000000000000" pitchFamily="2" charset="2"/>
              <a:buChar char="q"/>
            </a:pPr>
            <a:r>
              <a:rPr lang="lt-LT" sz="2800" dirty="0"/>
              <a:t>2025 metais Ukmergės </a:t>
            </a:r>
          </a:p>
          <a:p>
            <a:r>
              <a:rPr lang="lt-LT" sz="2800" dirty="0"/>
              <a:t>rajono savivaldybės administracijoje seniūnijų biudžetai buvo centralizuoti, išskyrus Kaimo plėtros programą.</a:t>
            </a:r>
          </a:p>
          <a:p>
            <a:pPr marL="457200" indent="-457200">
              <a:buFont typeface="Wingdings" panose="05000000000000000000" pitchFamily="2" charset="2"/>
              <a:buChar char="q"/>
            </a:pPr>
            <a:r>
              <a:rPr lang="lt-LT" sz="2800" dirty="0"/>
              <a:t>Šiai programai vykdyti seniūnijai buvo</a:t>
            </a:r>
          </a:p>
          <a:p>
            <a:r>
              <a:rPr lang="lt-LT" sz="2800" dirty="0"/>
              <a:t>skirta 49,5 tūkst. Eur piniginių lėšų:</a:t>
            </a:r>
          </a:p>
          <a:p>
            <a:r>
              <a:rPr lang="lt-LT" sz="2800" dirty="0"/>
              <a:t>iš jų perkelta lėšų ilgalaikiam turtui įsigyti 16,6 tūkst. Eur. Nepanaudota lėšų 18,14 Eur. </a:t>
            </a:r>
          </a:p>
        </p:txBody>
      </p:sp>
      <p:pic>
        <p:nvPicPr>
          <p:cNvPr id="2" name="Paveikslėlis 1">
            <a:extLst>
              <a:ext uri="{FF2B5EF4-FFF2-40B4-BE49-F238E27FC236}">
                <a16:creationId xmlns:a16="http://schemas.microsoft.com/office/drawing/2014/main" id="{B877099C-32F3-FE7D-80DB-A87079F9E2F0}"/>
              </a:ext>
            </a:extLst>
          </p:cNvPr>
          <p:cNvPicPr>
            <a:picLocks noChangeAspect="1"/>
          </p:cNvPicPr>
          <p:nvPr/>
        </p:nvPicPr>
        <p:blipFill rotWithShape="1">
          <a:blip r:embed="rId2"/>
          <a:srcRect l="-2214" t="-994" r="-106" b="-768"/>
          <a:stretch>
            <a:fillRect/>
          </a:stretch>
        </p:blipFill>
        <p:spPr>
          <a:xfrm>
            <a:off x="7814821" y="533753"/>
            <a:ext cx="3484061" cy="289524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1730</TotalTime>
  <Words>1429</Words>
  <Application>Microsoft Office PowerPoint</Application>
  <PresentationFormat>Plačiaekranė</PresentationFormat>
  <Paragraphs>94</Paragraphs>
  <Slides>24</Slides>
  <Notes>2</Notes>
  <HiddenSlides>0</HiddenSlides>
  <MMClips>0</MMClips>
  <ScaleCrop>false</ScaleCrop>
  <HeadingPairs>
    <vt:vector size="8" baseType="variant">
      <vt:variant>
        <vt:lpstr>Naudojami šriftai</vt:lpstr>
      </vt:variant>
      <vt:variant>
        <vt:i4>11</vt:i4>
      </vt:variant>
      <vt:variant>
        <vt:lpstr>Tema</vt:lpstr>
      </vt:variant>
      <vt:variant>
        <vt:i4>7</vt:i4>
      </vt:variant>
      <vt:variant>
        <vt:lpstr>Įdėtosios OLE paslaugos</vt:lpstr>
      </vt:variant>
      <vt:variant>
        <vt:i4>1</vt:i4>
      </vt:variant>
      <vt:variant>
        <vt:lpstr>Skaidrių pavadinimai</vt:lpstr>
      </vt:variant>
      <vt:variant>
        <vt:i4>24</vt:i4>
      </vt:variant>
    </vt:vector>
  </HeadingPairs>
  <TitlesOfParts>
    <vt:vector size="43" baseType="lpstr">
      <vt:lpstr>Arial</vt:lpstr>
      <vt:lpstr>Arial Black</vt:lpstr>
      <vt:lpstr>Calibri</vt:lpstr>
      <vt:lpstr>DejaVu Sans</vt:lpstr>
      <vt:lpstr>Lucida Sans Unicode</vt:lpstr>
      <vt:lpstr>Symbol</vt:lpstr>
      <vt:lpstr>StarSymbol</vt:lpstr>
      <vt:lpstr>Times New Roman</vt:lpstr>
      <vt:lpstr>Trebuchet MS</vt:lpstr>
      <vt:lpstr>Wingdings</vt:lpstr>
      <vt:lpstr>Wingdings 3</vt:lpstr>
      <vt:lpstr>Office Theme</vt:lpstr>
      <vt:lpstr>Office Theme</vt:lpstr>
      <vt:lpstr>Office Theme</vt:lpstr>
      <vt:lpstr>Office Theme</vt:lpstr>
      <vt:lpstr>Office Theme</vt:lpstr>
      <vt:lpstr>Office Theme</vt:lpstr>
      <vt:lpstr>Office Theme</vt:lpstr>
      <vt:lpstr>Document</vt:lpstr>
      <vt:lpstr>„PowerPoint“ pateiktis</vt:lpstr>
      <vt:lpstr>„PowerPoint“ pateiktis</vt:lpstr>
      <vt:lpstr>Nuolatiniai gyventojai pagal amžiaus grupes </vt:lpstr>
      <vt:lpstr>Nuolatiniai gyventojai pagal lytį ir amžių:                502 vyrų ir 479 moterys </vt:lpstr>
      <vt:lpstr>„PowerPoint“ pateiktis</vt:lpstr>
      <vt:lpstr>„PowerPoint“ pateiktis</vt:lpstr>
      <vt:lpstr>„PowerPoint“ pateiktis</vt:lpstr>
      <vt:lpstr>   Darbuotojai:   administracija:  seniūnas (valst. tarn.),  vyresnioji specialistė (valst. tarn.),    ūkinio aptarnavimo tarnyba:  ūkvedys (1 pareig.),  darbininkė (1 pareig.),  darbininkė-valytoja (0,5 pareig.), kūrikas-darbininkas (1 pareig.).  </vt:lpstr>
      <vt:lpstr>„PowerPoint“ pateiktis</vt:lpstr>
      <vt:lpstr>„PowerPoint“ pateiktis</vt:lpstr>
      <vt:lpstr>„PowerPoint“ pateiktis</vt:lpstr>
      <vt:lpstr>„PowerPoint“ pateiktis</vt:lpstr>
      <vt:lpstr>Ukmergės rajono savivaldybės administracijos lėšomis  kapitališkai suremontuota  300 m ilgio Pabaisko mstl. Jaunimo gatvės atkarpa,  įrengtas naujas šaligatvis, asfalto danga  ir  gatvės apšvietimo tinklas (10 vnt. šviestuvų su atramomis)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PAGRINDINIAI NUMATOMI DARBAI  2026 METAIS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Gina Pažiūrienė</dc:creator>
  <cp:lastModifiedBy>Renatas Kolka</cp:lastModifiedBy>
  <cp:revision>36</cp:revision>
  <cp:lastPrinted>2026-03-25T12:04:11Z</cp:lastPrinted>
  <dcterms:modified xsi:type="dcterms:W3CDTF">2026-03-26T12:46:59Z</dcterms:modified>
</cp:coreProperties>
</file>